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0778287A-2FAD-4749-A21B-E6356F286FE7}"/>
    <pc:docChg chg="custSel modSld">
      <pc:chgData name="Bob Flynn" userId="664729f4-1250-46a5-879d-3bdcd89d87bc" providerId="ADAL" clId="{0778287A-2FAD-4749-A21B-E6356F286FE7}" dt="2025-02-14T10:47:59.074" v="233" actId="20577"/>
      <pc:docMkLst>
        <pc:docMk/>
      </pc:docMkLst>
      <pc:sldChg chg="modSp mod">
        <pc:chgData name="Bob Flynn" userId="664729f4-1250-46a5-879d-3bdcd89d87bc" providerId="ADAL" clId="{0778287A-2FAD-4749-A21B-E6356F286FE7}" dt="2025-02-14T10:31:14.166" v="228" actId="20577"/>
        <pc:sldMkLst>
          <pc:docMk/>
          <pc:sldMk cId="1765449736" sldId="256"/>
        </pc:sldMkLst>
        <pc:spChg chg="mod">
          <ac:chgData name="Bob Flynn" userId="664729f4-1250-46a5-879d-3bdcd89d87bc" providerId="ADAL" clId="{0778287A-2FAD-4749-A21B-E6356F286FE7}" dt="2025-02-14T10:10:21.294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0778287A-2FAD-4749-A21B-E6356F286FE7}" dt="2025-02-14T10:31:14.166" v="228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0778287A-2FAD-4749-A21B-E6356F286FE7}" dt="2025-02-14T10:47:08.291" v="230" actId="20577"/>
        <pc:sldMkLst>
          <pc:docMk/>
          <pc:sldMk cId="2278966715" sldId="262"/>
        </pc:sldMkLst>
        <pc:spChg chg="mod">
          <ac:chgData name="Bob Flynn" userId="664729f4-1250-46a5-879d-3bdcd89d87bc" providerId="ADAL" clId="{0778287A-2FAD-4749-A21B-E6356F286FE7}" dt="2025-02-14T10:13:39.196" v="42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Graphic">
          <ac:chgData name="Bob Flynn" userId="664729f4-1250-46a5-879d-3bdcd89d87bc" providerId="ADAL" clId="{0778287A-2FAD-4749-A21B-E6356F286FE7}" dt="2025-02-14T10:47:08.291" v="230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0778287A-2FAD-4749-A21B-E6356F286FE7}" dt="2025-02-14T10:47:59.074" v="233" actId="20577"/>
        <pc:sldMkLst>
          <pc:docMk/>
          <pc:sldMk cId="44548526" sldId="264"/>
        </pc:sldMkLst>
        <pc:spChg chg="mod">
          <ac:chgData name="Bob Flynn" userId="664729f4-1250-46a5-879d-3bdcd89d87bc" providerId="ADAL" clId="{0778287A-2FAD-4749-A21B-E6356F286FE7}" dt="2025-02-14T10:47:59.074" v="23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0778287A-2FAD-4749-A21B-E6356F286FE7}" dt="2025-02-14T10:28:27.062" v="224" actId="20577"/>
        <pc:sldMkLst>
          <pc:docMk/>
          <pc:sldMk cId="642484664" sldId="266"/>
        </pc:sldMkLst>
        <pc:spChg chg="mod">
          <ac:chgData name="Bob Flynn" userId="664729f4-1250-46a5-879d-3bdcd89d87bc" providerId="ADAL" clId="{0778287A-2FAD-4749-A21B-E6356F286FE7}" dt="2025-02-14T10:28:27.062" v="224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0778287A-2FAD-4749-A21B-E6356F286FE7}" dt="2025-02-14T10:47:36.715" v="231" actId="20577"/>
        <pc:sldMkLst>
          <pc:docMk/>
          <pc:sldMk cId="2434168971" sldId="271"/>
        </pc:sldMkLst>
        <pc:spChg chg="mod">
          <ac:chgData name="Bob Flynn" userId="664729f4-1250-46a5-879d-3bdcd89d87bc" providerId="ADAL" clId="{0778287A-2FAD-4749-A21B-E6356F286FE7}" dt="2025-02-14T10:47:36.715" v="231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B4A0A7FA-1F53-4D8D-BB3D-A26CBB70E873}"/>
    <pc:docChg chg="custSel modSld">
      <pc:chgData name="Bob Flynn" userId="664729f4-1250-46a5-879d-3bdcd89d87bc" providerId="ADAL" clId="{B4A0A7FA-1F53-4D8D-BB3D-A26CBB70E873}" dt="2024-11-19T12:09:44.790" v="175" actId="20577"/>
      <pc:docMkLst>
        <pc:docMk/>
      </pc:docMkLst>
      <pc:sldChg chg="modSp mod">
        <pc:chgData name="Bob Flynn" userId="664729f4-1250-46a5-879d-3bdcd89d87bc" providerId="ADAL" clId="{B4A0A7FA-1F53-4D8D-BB3D-A26CBB70E873}" dt="2024-11-19T12:09:44.790" v="175" actId="20577"/>
        <pc:sldMkLst>
          <pc:docMk/>
          <pc:sldMk cId="1765449736" sldId="256"/>
        </pc:sldMkLst>
        <pc:spChg chg="mod">
          <ac:chgData name="Bob Flynn" userId="664729f4-1250-46a5-879d-3bdcd89d87bc" providerId="ADAL" clId="{B4A0A7FA-1F53-4D8D-BB3D-A26CBB70E873}" dt="2024-11-19T11:25:29.535" v="19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B4A0A7FA-1F53-4D8D-BB3D-A26CBB70E873}" dt="2024-11-19T12:09:44.790" v="175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B4A0A7FA-1F53-4D8D-BB3D-A26CBB70E873}" dt="2024-11-19T11:25:55.608" v="25" actId="20577"/>
        <pc:sldMkLst>
          <pc:docMk/>
          <pc:sldMk cId="2278966715" sldId="262"/>
        </pc:sldMkLst>
        <pc:graphicFrameChg chg="modGraphic">
          <ac:chgData name="Bob Flynn" userId="664729f4-1250-46a5-879d-3bdcd89d87bc" providerId="ADAL" clId="{B4A0A7FA-1F53-4D8D-BB3D-A26CBB70E873}" dt="2024-11-19T11:25:55.608" v="25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delSp modSp mod">
        <pc:chgData name="Bob Flynn" userId="664729f4-1250-46a5-879d-3bdcd89d87bc" providerId="ADAL" clId="{B4A0A7FA-1F53-4D8D-BB3D-A26CBB70E873}" dt="2024-11-19T11:31:40.524" v="168" actId="478"/>
        <pc:sldMkLst>
          <pc:docMk/>
          <pc:sldMk cId="44548526" sldId="264"/>
        </pc:sldMkLst>
        <pc:spChg chg="mod">
          <ac:chgData name="Bob Flynn" userId="664729f4-1250-46a5-879d-3bdcd89d87bc" providerId="ADAL" clId="{B4A0A7FA-1F53-4D8D-BB3D-A26CBB70E873}" dt="2024-11-19T11:31:16.313" v="167" actId="14100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B4A0A7FA-1F53-4D8D-BB3D-A26CBB70E873}" dt="2024-11-19T11:27:06.077" v="34" actId="6549"/>
        <pc:sldMkLst>
          <pc:docMk/>
          <pc:sldMk cId="642484664" sldId="266"/>
        </pc:sldMkLst>
        <pc:spChg chg="mod">
          <ac:chgData name="Bob Flynn" userId="664729f4-1250-46a5-879d-3bdcd89d87bc" providerId="ADAL" clId="{B4A0A7FA-1F53-4D8D-BB3D-A26CBB70E873}" dt="2024-11-19T11:27:06.077" v="34" actId="6549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FCB9A34F-0DA0-4930-B313-C9C33868BF72}"/>
    <pc:docChg chg="custSel modSld">
      <pc:chgData name="Bob Flynn" userId="664729f4-1250-46a5-879d-3bdcd89d87bc" providerId="ADAL" clId="{FCB9A34F-0DA0-4930-B313-C9C33868BF72}" dt="2024-09-13T11:55:26.571" v="304" actId="20577"/>
      <pc:docMkLst>
        <pc:docMk/>
      </pc:docMkLst>
      <pc:sldChg chg="modSp mod">
        <pc:chgData name="Bob Flynn" userId="664729f4-1250-46a5-879d-3bdcd89d87bc" providerId="ADAL" clId="{FCB9A34F-0DA0-4930-B313-C9C33868BF72}" dt="2024-09-13T10:16:38.999" v="299" actId="20577"/>
        <pc:sldMkLst>
          <pc:docMk/>
          <pc:sldMk cId="1765449736" sldId="256"/>
        </pc:sldMkLst>
      </pc:sldChg>
      <pc:sldChg chg="modSp mod">
        <pc:chgData name="Bob Flynn" userId="664729f4-1250-46a5-879d-3bdcd89d87bc" providerId="ADAL" clId="{FCB9A34F-0DA0-4930-B313-C9C33868BF72}" dt="2024-09-13T08:56:14.915" v="25" actId="20577"/>
        <pc:sldMkLst>
          <pc:docMk/>
          <pc:sldMk cId="2278966715" sldId="262"/>
        </pc:sldMkLst>
      </pc:sldChg>
      <pc:sldChg chg="modSp mod">
        <pc:chgData name="Bob Flynn" userId="664729f4-1250-46a5-879d-3bdcd89d87bc" providerId="ADAL" clId="{FCB9A34F-0DA0-4930-B313-C9C33868BF72}" dt="2024-09-13T08:58:47.771" v="180" actId="20577"/>
        <pc:sldMkLst>
          <pc:docMk/>
          <pc:sldMk cId="44548526" sldId="264"/>
        </pc:sldMkLst>
      </pc:sldChg>
      <pc:sldChg chg="modSp mod">
        <pc:chgData name="Bob Flynn" userId="664729f4-1250-46a5-879d-3bdcd89d87bc" providerId="ADAL" clId="{FCB9A34F-0DA0-4930-B313-C9C33868BF72}" dt="2024-09-13T11:55:26.571" v="304" actId="20577"/>
        <pc:sldMkLst>
          <pc:docMk/>
          <pc:sldMk cId="642484664" sldId="266"/>
        </pc:sldMkLst>
      </pc:sldChg>
    </pc:docChg>
  </pc:docChgLst>
  <pc:docChgLst>
    <pc:chgData name="Bob Flynn" userId="664729f4-1250-46a5-879d-3bdcd89d87bc" providerId="ADAL" clId="{44D78BD8-BED5-4CE3-875F-A0821EA618EB}"/>
    <pc:docChg chg="custSel modSld">
      <pc:chgData name="Bob Flynn" userId="664729f4-1250-46a5-879d-3bdcd89d87bc" providerId="ADAL" clId="{44D78BD8-BED5-4CE3-875F-A0821EA618EB}" dt="2024-06-28T10:52:27.257" v="144"/>
      <pc:docMkLst>
        <pc:docMk/>
      </pc:docMkLst>
      <pc:sldChg chg="modSp mod">
        <pc:chgData name="Bob Flynn" userId="664729f4-1250-46a5-879d-3bdcd89d87bc" providerId="ADAL" clId="{44D78BD8-BED5-4CE3-875F-A0821EA618EB}" dt="2024-06-28T10:52:27.257" v="144"/>
        <pc:sldMkLst>
          <pc:docMk/>
          <pc:sldMk cId="1765449736" sldId="256"/>
        </pc:sldMkLst>
      </pc:sldChg>
      <pc:sldChg chg="modSp mod">
        <pc:chgData name="Bob Flynn" userId="664729f4-1250-46a5-879d-3bdcd89d87bc" providerId="ADAL" clId="{44D78BD8-BED5-4CE3-875F-A0821EA618EB}" dt="2024-06-27T12:11:27.594" v="21" actId="20577"/>
        <pc:sldMkLst>
          <pc:docMk/>
          <pc:sldMk cId="2278966715" sldId="262"/>
        </pc:sldMkLst>
      </pc:sldChg>
      <pc:sldChg chg="modSp mod">
        <pc:chgData name="Bob Flynn" userId="664729f4-1250-46a5-879d-3bdcd89d87bc" providerId="ADAL" clId="{44D78BD8-BED5-4CE3-875F-A0821EA618EB}" dt="2024-06-27T12:12:40.096" v="92" actId="20577"/>
        <pc:sldMkLst>
          <pc:docMk/>
          <pc:sldMk cId="44548526" sldId="264"/>
        </pc:sldMkLst>
      </pc:sldChg>
      <pc:sldChg chg="modSp mod">
        <pc:chgData name="Bob Flynn" userId="664729f4-1250-46a5-879d-3bdcd89d87bc" providerId="ADAL" clId="{44D78BD8-BED5-4CE3-875F-A0821EA618EB}" dt="2024-06-27T12:18:56.710" v="143" actId="20577"/>
        <pc:sldMkLst>
          <pc:docMk/>
          <pc:sldMk cId="642484664" sldId="266"/>
        </pc:sldMkLst>
      </pc:sldChg>
      <pc:sldChg chg="modSp mod">
        <pc:chgData name="Bob Flynn" userId="664729f4-1250-46a5-879d-3bdcd89d87bc" providerId="ADAL" clId="{44D78BD8-BED5-4CE3-875F-A0821EA618EB}" dt="2024-06-27T12:13:08.295" v="96" actId="20577"/>
        <pc:sldMkLst>
          <pc:docMk/>
          <pc:sldMk cId="2434168971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TDE68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Vacant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2024-02-10 to 2025-02-14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TP-2025-0015-TDE_status_report_to_TP68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TDE68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9696913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9395900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3 sessions in TP68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 from Andreas and Miguel</a:t>
            </a:r>
          </a:p>
          <a:p>
            <a:r>
              <a:rPr lang="en-US" altLang="ko-KR" dirty="0"/>
              <a:t>Discussed results of Hackathon</a:t>
            </a:r>
          </a:p>
          <a:p>
            <a:pPr lvl="1"/>
            <a:r>
              <a:rPr lang="en-US" altLang="ko-KR" dirty="0"/>
              <a:t>Started on 14 Oct – 13 </a:t>
            </a:r>
            <a:r>
              <a:rPr lang="en-US" altLang="ko-KR"/>
              <a:t>Dec 24</a:t>
            </a:r>
            <a:endParaRPr lang="en-US" altLang="ko-KR" dirty="0"/>
          </a:p>
          <a:p>
            <a:pPr lvl="2"/>
            <a:r>
              <a:rPr lang="en-US" altLang="ko-KR" dirty="0"/>
              <a:t>14 teams</a:t>
            </a:r>
          </a:p>
          <a:p>
            <a:pPr lvl="2"/>
            <a:r>
              <a:rPr lang="en-US" altLang="ko-KR" dirty="0"/>
              <a:t>5 countries</a:t>
            </a:r>
          </a:p>
          <a:p>
            <a:pPr lvl="2"/>
            <a:r>
              <a:rPr lang="en-US" altLang="ko-KR" dirty="0"/>
              <a:t>Over 50 participants</a:t>
            </a:r>
          </a:p>
          <a:p>
            <a:pPr lvl="1"/>
            <a:r>
              <a:rPr lang="en-US" altLang="ko-KR" dirty="0"/>
              <a:t>Deliverables on 6 December</a:t>
            </a:r>
          </a:p>
          <a:p>
            <a:pPr lvl="1"/>
            <a:r>
              <a:rPr lang="en-US" altLang="ko-KR" dirty="0"/>
              <a:t>Award Ceremony on 13 December</a:t>
            </a:r>
          </a:p>
          <a:p>
            <a:r>
              <a:rPr lang="en-US" altLang="ko-KR" dirty="0"/>
              <a:t>Discussion of Icon usage in oneM2M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 - None</a:t>
            </a:r>
          </a:p>
          <a:p>
            <a:r>
              <a:rPr lang="en-US" altLang="ko-KR" dirty="0"/>
              <a:t>Agreed to 4 baselines</a:t>
            </a:r>
          </a:p>
          <a:p>
            <a:pPr lvl="1"/>
            <a:r>
              <a:rPr lang="en-US" altLang="ko-KR" dirty="0"/>
              <a:t>TS-0019 v4.1.1</a:t>
            </a:r>
            <a:endParaRPr lang="pt-BR" altLang="ko-KR" dirty="0"/>
          </a:p>
          <a:p>
            <a:pPr lvl="1"/>
            <a:r>
              <a:rPr lang="en-US" altLang="ko-KR" dirty="0"/>
              <a:t>TS-0019 v3.5.1</a:t>
            </a:r>
            <a:endParaRPr lang="pt-BR" altLang="ko-KR" dirty="0"/>
          </a:p>
          <a:p>
            <a:pPr lvl="1"/>
            <a:r>
              <a:rPr lang="en-US" altLang="ko-KR" dirty="0"/>
              <a:t>TS-0019 v2.9.1</a:t>
            </a:r>
            <a:endParaRPr lang="pt-BR" altLang="ko-KR" dirty="0"/>
          </a:p>
          <a:p>
            <a:pPr lvl="1"/>
            <a:r>
              <a:rPr lang="en-US" altLang="ko-KR" dirty="0"/>
              <a:t>TS-0018 v4.7</a:t>
            </a:r>
            <a:endParaRPr lang="pt-BR" altLang="ko-KR" dirty="0"/>
          </a:p>
          <a:p>
            <a:pPr lvl="2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 March 2025, 1200-1330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TP#69 Jeju Island, South Korea, 31 March – 4 April 2025</a:t>
            </a:r>
          </a:p>
          <a:p>
            <a:pPr lvl="1"/>
            <a:endParaRPr lang="en-US" altLang="ko-KR" sz="18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4733</TotalTime>
  <Words>245</Words>
  <Application>Microsoft Office PowerPoint</Application>
  <PresentationFormat>Widescreen</PresentationFormat>
  <Paragraphs>82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Office Theme</vt:lpstr>
      <vt:lpstr>WG3 TDE68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252</cp:revision>
  <dcterms:created xsi:type="dcterms:W3CDTF">2017-09-21T15:46:31Z</dcterms:created>
  <dcterms:modified xsi:type="dcterms:W3CDTF">2025-02-14T10:48:07Z</dcterms:modified>
</cp:coreProperties>
</file>