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4" r:id="rId6"/>
    <p:sldId id="323" r:id="rId7"/>
    <p:sldId id="322" r:id="rId8"/>
    <p:sldId id="32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29" autoAdjust="0"/>
    <p:restoredTop sz="86370"/>
  </p:normalViewPr>
  <p:slideViewPr>
    <p:cSldViewPr>
      <p:cViewPr varScale="1">
        <p:scale>
          <a:sx n="109" d="100"/>
          <a:sy n="109" d="100"/>
        </p:scale>
        <p:origin x="27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97" d="100"/>
          <a:sy n="97" d="100"/>
        </p:scale>
        <p:origin x="432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4/3/25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4/3/25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5D609-ACCA-0D43-BAB7-F11D0400FFEA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7642&amp;fromList=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ember.onem2m.org/Application/documentApp/documentinfo/?documentId=37643&amp;fromList=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TP69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51819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2025-03-31 to 2024-04-04</a:t>
            </a:r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R5 Version of TS-0004 has been created</a:t>
            </a:r>
          </a:p>
          <a:p>
            <a:pPr lvl="1"/>
            <a:r>
              <a:rPr lang="en-GB" altLang="en-US" sz="2000" dirty="0"/>
              <a:t>Includes 3 CRs that have already been agreed against R5</a:t>
            </a:r>
          </a:p>
          <a:p>
            <a:pPr lvl="1"/>
            <a:r>
              <a:rPr lang="en-GB" altLang="en-US" sz="2000" dirty="0"/>
              <a:t>CR pack for this meeting includes a further 7 CRs from earlier meetings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6</a:t>
            </a:r>
            <a:r>
              <a:rPr lang="en-GB" altLang="en-US" sz="2400" dirty="0"/>
              <a:t> new CRs agreed for </a:t>
            </a:r>
            <a:r>
              <a:rPr lang="en-GB" altLang="en-US" sz="2400" b="1" dirty="0"/>
              <a:t>TS-0001 and TS-0004</a:t>
            </a:r>
          </a:p>
          <a:p>
            <a:r>
              <a:rPr lang="en-GB" altLang="en-US" sz="2400" dirty="0"/>
              <a:t>SDS TS’s were reviewed for currency</a:t>
            </a:r>
          </a:p>
          <a:p>
            <a:pPr lvl="1"/>
            <a:r>
              <a:rPr lang="en-GB" altLang="en-US" sz="2000" dirty="0"/>
              <a:t>11 classified as Active, 9 as Stable, 3 as Discontinued</a:t>
            </a:r>
          </a:p>
          <a:p>
            <a:pPr lvl="1"/>
            <a:r>
              <a:rPr lang="en-GB" altLang="en-US" sz="2000" dirty="0"/>
              <a:t>5 further R5 word baselines created</a:t>
            </a:r>
          </a:p>
          <a:p>
            <a:pPr lvl="1"/>
            <a:r>
              <a:rPr lang="en-GB" altLang="en-US" sz="2000" dirty="0"/>
              <a:t>3 more to be created in GIT</a:t>
            </a:r>
          </a:p>
          <a:p>
            <a:r>
              <a:rPr lang="en-GB" altLang="en-US" sz="2400" dirty="0"/>
              <a:t>Made progress on WI-100, WI-105, WI-119 and WI-121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r>
              <a:rPr lang="en-GB" altLang="en-US" sz="2400" dirty="0"/>
              <a:t>127 issues currently open, 91 have been closed</a:t>
            </a:r>
          </a:p>
          <a:p>
            <a:pPr marL="0" indent="0">
              <a:buNone/>
            </a:pPr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41C6F9-E0C8-130B-1617-F3B347FF4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5" y="2057400"/>
            <a:ext cx="903897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4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b="0" i="0" dirty="0">
                <a:solidFill>
                  <a:srgbClr val="002D4E"/>
                </a:solidFill>
                <a:effectLst/>
                <a:hlinkClick r:id="rId3"/>
              </a:rPr>
              <a:t>TP-2025-0031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  <a:endParaRPr lang="en-US" altLang="en-US" sz="2400" dirty="0"/>
          </a:p>
          <a:p>
            <a:r>
              <a:rPr lang="en-US" altLang="en-US" sz="2400" dirty="0"/>
              <a:t>TS-0004 – </a:t>
            </a:r>
            <a:r>
              <a:rPr lang="en-GB" sz="2400" b="0" i="0" dirty="0">
                <a:solidFill>
                  <a:srgbClr val="002D4E"/>
                </a:solidFill>
                <a:effectLst/>
                <a:hlinkClick r:id="rId4"/>
              </a:rPr>
              <a:t>TP-2025-0032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10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12</a:t>
            </a:r>
            <a:endParaRPr lang="en-US" altLang="en-US" sz="2400" dirty="0"/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43137"/>
              </p:ext>
            </p:extLst>
          </p:nvPr>
        </p:nvGraphicFramePr>
        <p:xfrm>
          <a:off x="1219200" y="1465684"/>
          <a:ext cx="6400800" cy="22748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28 Apr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69.2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12 May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7245191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69.3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26 May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4590766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69.4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9 June 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09:00-10:30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43252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3356</TotalTime>
  <Words>210</Words>
  <Application>Microsoft Macintosh PowerPoint</Application>
  <PresentationFormat>On-screen Show (4:3)</PresentationFormat>
  <Paragraphs>45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Office Theme</vt:lpstr>
      <vt:lpstr>SDS Status Report to TP69</vt:lpstr>
      <vt:lpstr>Summary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681</cp:revision>
  <dcterms:created xsi:type="dcterms:W3CDTF">2012-09-11T22:52:11Z</dcterms:created>
  <dcterms:modified xsi:type="dcterms:W3CDTF">2025-04-04T06:38:04Z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