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WG3 TDE69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Source: JaeSeung Song, Sejong Univ. (Temporary TDE Chair)</a:t>
            </a:r>
          </a:p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	   TDE WG Chair, Bob Flynn, Exacta GSS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Meeting Date: 2025-03-31 to 2025-04-04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55DA5-348D-BE2F-D5A0-7435F6A19506}"/>
              </a:ext>
            </a:extLst>
          </p:cNvPr>
          <p:cNvSpPr txBox="1"/>
          <p:nvPr/>
        </p:nvSpPr>
        <p:spPr>
          <a:xfrm>
            <a:off x="94592" y="7059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Doc#: TP-2025-0030-TDE_status_report_to_TP69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TDE69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7889026"/>
              </p:ext>
            </p:extLst>
          </p:nvPr>
        </p:nvGraphicFramePr>
        <p:xfrm>
          <a:off x="784653" y="3802492"/>
          <a:ext cx="10787237" cy="1987550"/>
        </p:xfrm>
        <a:graphic>
          <a:graphicData uri="http://schemas.openxmlformats.org/drawingml/2006/table">
            <a:tbl>
              <a:tblPr/>
              <a:tblGrid>
                <a:gridCol w="996539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705748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963009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396894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227573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503756558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9395900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2 sessions in TP69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Continued progress and enhancements from Andreas and Miguel</a:t>
            </a:r>
          </a:p>
          <a:p>
            <a:pPr lvl="1"/>
            <a:r>
              <a:rPr lang="en-US" altLang="ko-KR" dirty="0"/>
              <a:t>Converting existing TS and TR to markdown versions</a:t>
            </a:r>
          </a:p>
          <a:p>
            <a:pPr lvl="1"/>
            <a:r>
              <a:rPr lang="en-US" altLang="ko-KR" dirty="0"/>
              <a:t>Start new Release 5 TS and TR as markdown documents</a:t>
            </a:r>
          </a:p>
          <a:p>
            <a:r>
              <a:rPr lang="en-US" altLang="ko-KR" dirty="0"/>
              <a:t>Hackathon</a:t>
            </a:r>
          </a:p>
          <a:p>
            <a:pPr lvl="1"/>
            <a:r>
              <a:rPr lang="en-US" altLang="ko-KR" dirty="0"/>
              <a:t>KETI is preparing oneM2M Hackathon similar to 2024</a:t>
            </a:r>
          </a:p>
          <a:p>
            <a:pPr lvl="2"/>
            <a:r>
              <a:rPr lang="en-US" altLang="ko-KR" dirty="0"/>
              <a:t>Start around September / Deliverables on early December</a:t>
            </a:r>
          </a:p>
          <a:p>
            <a:pPr lvl="2"/>
            <a:r>
              <a:rPr lang="en-US" altLang="ko-KR" dirty="0"/>
              <a:t>Award Ceremony on December</a:t>
            </a:r>
          </a:p>
          <a:p>
            <a:pPr lvl="1"/>
            <a:r>
              <a:rPr lang="en-US" altLang="ko-KR" dirty="0"/>
              <a:t>ESTIMED project (oneM2M &amp; ISG MEC)</a:t>
            </a:r>
          </a:p>
          <a:p>
            <a:pPr lvl="2"/>
            <a:r>
              <a:rPr lang="en-US" altLang="ko-KR" dirty="0"/>
              <a:t>Plan to have a hackathon on September 2025</a:t>
            </a:r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 - None</a:t>
            </a:r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Conference Calls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69.1: 24</a:t>
            </a:r>
            <a:r>
              <a:rPr lang="en-GB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April (2pm CEST)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69.2: 5</a:t>
            </a:r>
            <a:r>
              <a:rPr lang="en-GB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June  (2pm CEST)</a:t>
            </a:r>
            <a:endParaRPr lang="en-K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TPs</a:t>
            </a: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70: 23. June – 27. June. 2025 (Berlin, Germany)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71: 08. September – 12. September. 2025 (ETSI, Sophia Antipolis, France)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72: Nov 2025</a:t>
            </a: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4745</TotalTime>
  <Words>313</Words>
  <Application>Microsoft Macintosh PowerPoint</Application>
  <PresentationFormat>Widescreen</PresentationFormat>
  <Paragraphs>86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Myriad Pro</vt:lpstr>
      <vt:lpstr>Myriad Pro Light</vt:lpstr>
      <vt:lpstr>Arial</vt:lpstr>
      <vt:lpstr>Calibri</vt:lpstr>
      <vt:lpstr>Myanmar Text</vt:lpstr>
      <vt:lpstr>Symbol</vt:lpstr>
      <vt:lpstr>Wingdings</vt:lpstr>
      <vt:lpstr>Office Theme</vt:lpstr>
      <vt:lpstr>WG3 TDE69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JSong_test</cp:lastModifiedBy>
  <cp:revision>255</cp:revision>
  <dcterms:created xsi:type="dcterms:W3CDTF">2017-09-21T15:46:31Z</dcterms:created>
  <dcterms:modified xsi:type="dcterms:W3CDTF">2025-04-04T03:11:48Z</dcterms:modified>
</cp:coreProperties>
</file>