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otkorea.or.kr/2025/eng/index.asp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WG3 TDE 70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Source: JaeSeung Song, Sejong Univ. (Temporary TDE Chair)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	   TDE WG Chair, Bob Flynn, Exacta GSS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Meeting Date: 2025-06-23 to 2025-06-27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55DA5-348D-BE2F-D5A0-7435F6A19506}"/>
              </a:ext>
            </a:extLst>
          </p:cNvPr>
          <p:cNvSpPr txBox="1"/>
          <p:nvPr/>
        </p:nvSpPr>
        <p:spPr>
          <a:xfrm>
            <a:off x="94592" y="7059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Doc#: TP-2025-0055-TDE_70_status_report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 70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830930"/>
              </p:ext>
            </p:extLst>
          </p:nvPr>
        </p:nvGraphicFramePr>
        <p:xfrm>
          <a:off x="784653" y="3802492"/>
          <a:ext cx="10787237" cy="1987550"/>
        </p:xfrm>
        <a:graphic>
          <a:graphicData uri="http://schemas.openxmlformats.org/drawingml/2006/table">
            <a:tbl>
              <a:tblPr/>
              <a:tblGrid>
                <a:gridCol w="996539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705748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963009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396894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27573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503756558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TP#70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174132" cy="5063613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TDE had 3 sessions in TP70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</a:t>
            </a:r>
          </a:p>
          <a:p>
            <a:pPr lvl="1"/>
            <a:r>
              <a:rPr lang="en-US" altLang="ko-KR" dirty="0"/>
              <a:t>Converting existing TS and TR to markdown versions </a:t>
            </a:r>
          </a:p>
          <a:p>
            <a:pPr lvl="2"/>
            <a:r>
              <a:rPr lang="en-US" altLang="ko-KR" dirty="0"/>
              <a:t>Completed: TS-0015 (v2.1.1), TS-0025 (v3.2.1)</a:t>
            </a:r>
          </a:p>
          <a:p>
            <a:pPr lvl="2"/>
            <a:r>
              <a:rPr lang="en-US" altLang="ko-KR" dirty="0"/>
              <a:t>In progress: TS-0013 / TS-0018 / TR-0051</a:t>
            </a:r>
          </a:p>
          <a:p>
            <a:r>
              <a:rPr lang="en-US" altLang="ko-KR" dirty="0"/>
              <a:t>Hackathon</a:t>
            </a:r>
          </a:p>
          <a:p>
            <a:pPr lvl="1"/>
            <a:r>
              <a:rPr lang="en-US" altLang="ko-KR" dirty="0"/>
              <a:t>KETI, TTA and Sejong Univ. are preparing oneM2M Hackathon similar to 2024</a:t>
            </a:r>
          </a:p>
          <a:p>
            <a:pPr lvl="2"/>
            <a:r>
              <a:rPr lang="en-US" altLang="ko-KR" dirty="0"/>
              <a:t>Start around October / Deliverables on November</a:t>
            </a:r>
          </a:p>
          <a:p>
            <a:pPr lvl="2"/>
            <a:r>
              <a:rPr lang="en-US" altLang="ko-KR" dirty="0"/>
              <a:t>Award Ceremony on November in conjunction with an </a:t>
            </a:r>
            <a:r>
              <a:rPr lang="en-US" altLang="ko-KR" dirty="0" err="1"/>
              <a:t>AIoT</a:t>
            </a:r>
            <a:r>
              <a:rPr lang="en-US" altLang="ko-KR" dirty="0"/>
              <a:t> conference in South Korea</a:t>
            </a:r>
            <a:r>
              <a:rPr lang="ko-KR" altLang="en-US" dirty="0"/>
              <a:t> </a:t>
            </a:r>
            <a:r>
              <a:rPr lang="en-US" altLang="ko-KR" dirty="0"/>
              <a:t>(27</a:t>
            </a:r>
            <a:r>
              <a:rPr lang="en-US" altLang="ko-KR" baseline="30000" dirty="0"/>
              <a:t>th</a:t>
            </a:r>
            <a:r>
              <a:rPr lang="en-US" altLang="ko-KR" dirty="0"/>
              <a:t> November 2025, COEX)</a:t>
            </a:r>
          </a:p>
          <a:p>
            <a:pPr lvl="2"/>
            <a:r>
              <a:rPr lang="en-US" altLang="ko-KR" dirty="0">
                <a:hlinkClick r:id="rId2"/>
              </a:rPr>
              <a:t>http://iotkorea.or.kr/2025/eng/index.asp</a:t>
            </a:r>
            <a:r>
              <a:rPr lang="ko-KR" altLang="en-US" dirty="0"/>
              <a:t> </a:t>
            </a:r>
            <a:endParaRPr lang="en-US" altLang="ko-KR" dirty="0"/>
          </a:p>
          <a:p>
            <a:pPr lvl="1"/>
            <a:r>
              <a:rPr lang="en-US" altLang="ko-KR" dirty="0"/>
              <a:t>ESTIMED project (oneM2M &amp; ISG MEC)</a:t>
            </a:r>
          </a:p>
          <a:p>
            <a:pPr lvl="2"/>
            <a:r>
              <a:rPr lang="en-US" altLang="ko-KR" dirty="0"/>
              <a:t>Plan to have a hackathon on October 2025 (three days)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 - None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Conference Calls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70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.1: 23</a:t>
            </a:r>
            <a:r>
              <a:rPr lang="en-GB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rd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July (2pm CEST)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70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.2</a:t>
            </a:r>
            <a:r>
              <a:rPr lang="en-GB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26</a:t>
            </a:r>
            <a:r>
              <a:rPr lang="en-GB" sz="1800" baseline="30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August  (2pm CEST)</a:t>
            </a:r>
            <a:endParaRPr lang="en-K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TPs</a:t>
            </a: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71: 08. September – 12. September. 2025 (ETSI, Sophia Antipolis, France)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72: Nov 2025</a:t>
            </a:r>
            <a:r>
              <a:rPr lang="ko-KR" alt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ko-K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altLang="ko-KR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TBD)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4764</TotalTime>
  <Words>343</Words>
  <Application>Microsoft Macintosh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Myriad Pro</vt:lpstr>
      <vt:lpstr>Myriad Pro Light</vt:lpstr>
      <vt:lpstr>Arial</vt:lpstr>
      <vt:lpstr>Calibri</vt:lpstr>
      <vt:lpstr>Myanmar Text</vt:lpstr>
      <vt:lpstr>Symbol</vt:lpstr>
      <vt:lpstr>Wingdings</vt:lpstr>
      <vt:lpstr>Office Theme</vt:lpstr>
      <vt:lpstr>WG3 TDE 70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JSong_test</cp:lastModifiedBy>
  <cp:revision>259</cp:revision>
  <dcterms:created xsi:type="dcterms:W3CDTF">2017-09-21T15:46:31Z</dcterms:created>
  <dcterms:modified xsi:type="dcterms:W3CDTF">2025-06-27T10:45:43Z</dcterms:modified>
</cp:coreProperties>
</file>