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4" r:id="rId6"/>
    <p:sldId id="323" r:id="rId7"/>
    <p:sldId id="322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29" autoAdjust="0"/>
    <p:restoredTop sz="86370"/>
  </p:normalViewPr>
  <p:slideViewPr>
    <p:cSldViewPr>
      <p:cViewPr varScale="1">
        <p:scale>
          <a:sx n="109" d="100"/>
          <a:sy n="109" d="100"/>
        </p:scale>
        <p:origin x="27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6/27/25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6/27/25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545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7852&amp;fromList=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TP70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1819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2025-06-23 to 2025-06-27</a:t>
            </a:r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TS-0041 / WI 100 (</a:t>
            </a:r>
            <a:r>
              <a:rPr lang="en-GB" altLang="en-US" sz="2400" dirty="0" err="1"/>
              <a:t>SensorThings</a:t>
            </a:r>
            <a:r>
              <a:rPr lang="en-GB" altLang="en-US" sz="2400" dirty="0"/>
              <a:t>) has been completed</a:t>
            </a:r>
          </a:p>
          <a:p>
            <a:pPr lvl="1"/>
            <a:r>
              <a:rPr lang="en-GB" altLang="en-US" sz="2000" dirty="0"/>
              <a:t>Final baseline will be created and sent to </a:t>
            </a:r>
            <a:r>
              <a:rPr lang="en-GB" altLang="en-US" sz="2000" dirty="0" err="1"/>
              <a:t>editHelp</a:t>
            </a:r>
            <a:r>
              <a:rPr lang="en-GB" altLang="en-US" sz="2000" dirty="0"/>
              <a:t>!</a:t>
            </a:r>
          </a:p>
          <a:p>
            <a:r>
              <a:rPr lang="en-GB" altLang="en-US" sz="2400" dirty="0"/>
              <a:t>TS-0022 and TR-0079 have been converted to Markdown</a:t>
            </a:r>
          </a:p>
          <a:p>
            <a:r>
              <a:rPr lang="en-GB" altLang="en-US" sz="2400" dirty="0"/>
              <a:t>Two new work items - WI-0120 (STF685) and WI-0122 (MCP)</a:t>
            </a:r>
          </a:p>
          <a:p>
            <a:r>
              <a:rPr lang="en-GB" altLang="en-US" sz="2400" dirty="0"/>
              <a:t>Made progress on WI-105 (AI/ML), WI-0120 and WI-121 (ROS)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</a:t>
            </a:r>
            <a:r>
              <a:rPr lang="en-GB" altLang="en-US" sz="2400" dirty="0"/>
              <a:t> new CR agreed for </a:t>
            </a:r>
            <a:r>
              <a:rPr lang="en-GB" altLang="en-US" sz="2400" b="1" dirty="0"/>
              <a:t>TS-0004</a:t>
            </a:r>
          </a:p>
          <a:p>
            <a:r>
              <a:rPr lang="en-GB" altLang="en-US" sz="2400" dirty="0"/>
              <a:t>Discussions on Service Subscription management details</a:t>
            </a:r>
          </a:p>
          <a:p>
            <a:r>
              <a:rPr lang="en-GB" altLang="en-US" sz="2400" dirty="0"/>
              <a:t>Copyright statements have been updated to meet new policy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r>
              <a:rPr lang="en-GB" altLang="en-US" sz="2400" dirty="0"/>
              <a:t>132 issues currently open, 92 have been closed</a:t>
            </a:r>
          </a:p>
          <a:p>
            <a:pPr marL="0" indent="0">
              <a:buNone/>
            </a:pP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F21AAE-E485-B422-40C2-F06213B8CF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96" y="1981200"/>
            <a:ext cx="8974050" cy="3223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/>
              </a:rPr>
              <a:t>TP-2025-0056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  <a:endParaRPr lang="en-US" altLang="en-US" sz="2400" dirty="0"/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11831"/>
              </p:ext>
            </p:extLst>
          </p:nvPr>
        </p:nvGraphicFramePr>
        <p:xfrm>
          <a:off x="1219200" y="1465684"/>
          <a:ext cx="6400800" cy="18198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7 July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70.2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21 July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7245191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70.3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4 Aug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45907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62135EE-1B04-809D-C26F-0FD378919238}"/>
              </a:ext>
            </a:extLst>
          </p:cNvPr>
          <p:cNvSpPr txBox="1"/>
          <p:nvPr/>
        </p:nvSpPr>
        <p:spPr>
          <a:xfrm>
            <a:off x="2438400" y="4419600"/>
            <a:ext cx="2442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Subject to confirmation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3421</TotalTime>
  <Words>193</Words>
  <Application>Microsoft Macintosh PowerPoint</Application>
  <PresentationFormat>On-screen Show (4:3)</PresentationFormat>
  <Paragraphs>42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Office Theme</vt:lpstr>
      <vt:lpstr>SDS Status Report to TP70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684</cp:revision>
  <dcterms:created xsi:type="dcterms:W3CDTF">2012-09-11T22:52:11Z</dcterms:created>
  <dcterms:modified xsi:type="dcterms:W3CDTF">2025-06-27T11:33:15Z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