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39" r:id="rId2"/>
    <p:sldMasterId id="2147483661" r:id="rId3"/>
    <p:sldMasterId id="2147483744" r:id="rId4"/>
    <p:sldMasterId id="2147483727" r:id="rId5"/>
  </p:sldMasterIdLst>
  <p:notesMasterIdLst>
    <p:notesMasterId r:id="rId47"/>
  </p:notesMasterIdLst>
  <p:sldIdLst>
    <p:sldId id="275" r:id="rId6"/>
    <p:sldId id="276" r:id="rId7"/>
    <p:sldId id="336" r:id="rId8"/>
    <p:sldId id="297" r:id="rId9"/>
    <p:sldId id="298" r:id="rId10"/>
    <p:sldId id="311" r:id="rId11"/>
    <p:sldId id="280" r:id="rId12"/>
    <p:sldId id="288" r:id="rId13"/>
    <p:sldId id="324" r:id="rId14"/>
    <p:sldId id="326" r:id="rId15"/>
    <p:sldId id="281" r:id="rId16"/>
    <p:sldId id="282" r:id="rId17"/>
    <p:sldId id="285" r:id="rId18"/>
    <p:sldId id="308" r:id="rId19"/>
    <p:sldId id="286" r:id="rId20"/>
    <p:sldId id="306" r:id="rId21"/>
    <p:sldId id="299" r:id="rId22"/>
    <p:sldId id="287" r:id="rId23"/>
    <p:sldId id="307" r:id="rId24"/>
    <p:sldId id="334" r:id="rId25"/>
    <p:sldId id="327" r:id="rId26"/>
    <p:sldId id="328" r:id="rId27"/>
    <p:sldId id="329" r:id="rId28"/>
    <p:sldId id="330" r:id="rId29"/>
    <p:sldId id="331" r:id="rId30"/>
    <p:sldId id="332" r:id="rId31"/>
    <p:sldId id="333" r:id="rId32"/>
    <p:sldId id="289" r:id="rId33"/>
    <p:sldId id="312" r:id="rId34"/>
    <p:sldId id="283" r:id="rId35"/>
    <p:sldId id="315" r:id="rId36"/>
    <p:sldId id="304" r:id="rId37"/>
    <p:sldId id="305" r:id="rId38"/>
    <p:sldId id="291" r:id="rId39"/>
    <p:sldId id="292" r:id="rId40"/>
    <p:sldId id="293" r:id="rId41"/>
    <p:sldId id="294" r:id="rId42"/>
    <p:sldId id="296" r:id="rId43"/>
    <p:sldId id="319" r:id="rId44"/>
    <p:sldId id="320" r:id="rId45"/>
    <p:sldId id="321" r:id="rId46"/>
  </p:sldIdLst>
  <p:sldSz cx="12192000" cy="6858000"/>
  <p:notesSz cx="6858000" cy="9144000"/>
  <p:embeddedFontLst>
    <p:embeddedFont>
      <p:font typeface="Myriad Pro" panose="020B0503030403020204" charset="0"/>
      <p:regular r:id="rId48"/>
      <p:bold r:id="rId49"/>
      <p:italic r:id="rId50"/>
      <p:boldItalic r:id="rId51"/>
    </p:embeddedFont>
    <p:embeddedFont>
      <p:font typeface="Myriad Pro Light" panose="020B0403030403020204" charset="0"/>
      <p:regular r:id="rId52"/>
      <p:bold r:id="rId53"/>
      <p:italic r:id="rId54"/>
      <p:boldItalic r:id="rId55"/>
    </p:embeddedFont>
    <p:embeddedFont>
      <p:font typeface="TeleGrotesk Next" pitchFamily="2" charset="0"/>
      <p:regular r:id="rId56"/>
      <p:bold r:id="rId57"/>
      <p:italic r:id="rId58"/>
      <p:boldItalic r:id="rId59"/>
    </p:embeddedFont>
    <p:embeddedFont>
      <p:font typeface="Tele-GroteskNor" pitchFamily="2" charset="0"/>
      <p:regular r:id="rId60"/>
    </p:embeddedFont>
    <p:embeddedFont>
      <p:font typeface="TeleNeo Office" panose="020B0504040202090203" pitchFamily="34" charset="0"/>
      <p:regular r:id="rId61"/>
      <p:bold r:id="rId62"/>
      <p:italic r:id="rId63"/>
      <p:boldItalic r:id="rId64"/>
    </p:embeddedFont>
    <p:embeddedFont>
      <p:font typeface="TeleNeo Office ExtraBold" panose="020B0A04040202090203" pitchFamily="34" charset="0"/>
      <p:bold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30A2B-1BB9-427F-8BBD-5905D2B206C2}" v="12" dt="2025-11-11T01:4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660"/>
  </p:normalViewPr>
  <p:slideViewPr>
    <p:cSldViewPr snapToGrid="0">
      <p:cViewPr varScale="1">
        <p:scale>
          <a:sx n="75" d="100"/>
          <a:sy n="75" d="100"/>
        </p:scale>
        <p:origin x="580" y="3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viewProps" Target="viewProps.xml"/><Relationship Id="rId7" Type="http://schemas.openxmlformats.org/officeDocument/2006/relationships/slide" Target="slides/slide2.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Master" Target="slideMasters/slideMaster5.xml"/><Relationship Id="rId61"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4.fntdata"/><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3.fntdata"/><Relationship Id="rId5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hwartner, Roland" userId="5f9b7f80-79b8-457c-a339-b5dd78831958" providerId="ADAL" clId="{AA06E1B0-AF73-4E2C-93D0-82D4B496F5E5}"/>
    <pc:docChg chg="undo custSel addSld delSld modSld">
      <pc:chgData name="Hechwartner, Roland" userId="5f9b7f80-79b8-457c-a339-b5dd78831958" providerId="ADAL" clId="{AA06E1B0-AF73-4E2C-93D0-82D4B496F5E5}" dt="2025-11-11T04:02:13.131" v="127" actId="1036"/>
      <pc:docMkLst>
        <pc:docMk/>
      </pc:docMkLst>
      <pc:sldChg chg="modSp mod">
        <pc:chgData name="Hechwartner, Roland" userId="5f9b7f80-79b8-457c-a339-b5dd78831958" providerId="ADAL" clId="{AA06E1B0-AF73-4E2C-93D0-82D4B496F5E5}" dt="2025-11-11T04:02:13.131" v="127" actId="1036"/>
        <pc:sldMkLst>
          <pc:docMk/>
          <pc:sldMk cId="3362141270" sldId="275"/>
        </pc:sldMkLst>
        <pc:spChg chg="mod">
          <ac:chgData name="Hechwartner, Roland" userId="5f9b7f80-79b8-457c-a339-b5dd78831958" providerId="ADAL" clId="{AA06E1B0-AF73-4E2C-93D0-82D4B496F5E5}" dt="2025-11-11T04:02:13.131" v="127" actId="1036"/>
          <ac:spMkLst>
            <pc:docMk/>
            <pc:sldMk cId="3362141270" sldId="275"/>
            <ac:spMk id="2" creationId="{00000000-0000-0000-0000-000000000000}"/>
          </ac:spMkLst>
        </pc:spChg>
        <pc:spChg chg="mod">
          <ac:chgData name="Hechwartner, Roland" userId="5f9b7f80-79b8-457c-a339-b5dd78831958" providerId="ADAL" clId="{AA06E1B0-AF73-4E2C-93D0-82D4B496F5E5}" dt="2025-11-11T01:59:18.515" v="125" actId="20577"/>
          <ac:spMkLst>
            <pc:docMk/>
            <pc:sldMk cId="3362141270" sldId="275"/>
            <ac:spMk id="3" creationId="{00000000-0000-0000-0000-000000000000}"/>
          </ac:spMkLst>
        </pc:spChg>
        <pc:spChg chg="mod">
          <ac:chgData name="Hechwartner, Roland" userId="5f9b7f80-79b8-457c-a339-b5dd78831958" providerId="ADAL" clId="{AA06E1B0-AF73-4E2C-93D0-82D4B496F5E5}" dt="2025-11-06T12:52:54.253" v="3" actId="122"/>
          <ac:spMkLst>
            <pc:docMk/>
            <pc:sldMk cId="3362141270" sldId="275"/>
            <ac:spMk id="4" creationId="{12F27E70-516E-4A01-9798-6AF1C63A38D8}"/>
          </ac:spMkLst>
        </pc:spChg>
      </pc:sldChg>
      <pc:sldChg chg="del">
        <pc:chgData name="Hechwartner, Roland" userId="5f9b7f80-79b8-457c-a339-b5dd78831958" providerId="ADAL" clId="{AA06E1B0-AF73-4E2C-93D0-82D4B496F5E5}" dt="2025-11-06T14:06:20.055" v="70" actId="47"/>
        <pc:sldMkLst>
          <pc:docMk/>
          <pc:sldMk cId="1937261637" sldId="309"/>
        </pc:sldMkLst>
      </pc:sldChg>
      <pc:sldChg chg="modSp mod">
        <pc:chgData name="Hechwartner, Roland" userId="5f9b7f80-79b8-457c-a339-b5dd78831958" providerId="ADAL" clId="{AA06E1B0-AF73-4E2C-93D0-82D4B496F5E5}" dt="2025-11-11T01:58:42.529" v="121" actId="27636"/>
        <pc:sldMkLst>
          <pc:docMk/>
          <pc:sldMk cId="1575866847" sldId="312"/>
        </pc:sldMkLst>
        <pc:spChg chg="mod">
          <ac:chgData name="Hechwartner, Roland" userId="5f9b7f80-79b8-457c-a339-b5dd78831958" providerId="ADAL" clId="{AA06E1B0-AF73-4E2C-93D0-82D4B496F5E5}" dt="2025-11-11T01:58:42.529" v="121" actId="27636"/>
          <ac:spMkLst>
            <pc:docMk/>
            <pc:sldMk cId="1575866847" sldId="312"/>
            <ac:spMk id="6" creationId="{00000000-0000-0000-0000-000000000000}"/>
          </ac:spMkLst>
        </pc:spChg>
      </pc:sldChg>
      <pc:sldChg chg="del">
        <pc:chgData name="Hechwartner, Roland" userId="5f9b7f80-79b8-457c-a339-b5dd78831958" providerId="ADAL" clId="{AA06E1B0-AF73-4E2C-93D0-82D4B496F5E5}" dt="2025-11-11T01:57:35.330" v="79" actId="47"/>
        <pc:sldMkLst>
          <pc:docMk/>
          <pc:sldMk cId="3027800332" sldId="325"/>
        </pc:sldMkLst>
      </pc:sldChg>
      <pc:sldChg chg="addSp delSp modSp add del mod">
        <pc:chgData name="Hechwartner, Roland" userId="5f9b7f80-79b8-457c-a339-b5dd78831958" providerId="ADAL" clId="{AA06E1B0-AF73-4E2C-93D0-82D4B496F5E5}" dt="2025-11-11T01:43:01.421" v="78" actId="47"/>
        <pc:sldMkLst>
          <pc:docMk/>
          <pc:sldMk cId="1732320783" sldId="335"/>
        </pc:sldMkLst>
      </pc:sldChg>
      <pc:sldChg chg="addSp modSp new mod modAnim">
        <pc:chgData name="Hechwartner, Roland" userId="5f9b7f80-79b8-457c-a339-b5dd78831958" providerId="ADAL" clId="{AA06E1B0-AF73-4E2C-93D0-82D4B496F5E5}" dt="2025-11-11T01:42:49" v="77"/>
        <pc:sldMkLst>
          <pc:docMk/>
          <pc:sldMk cId="879941405" sldId="336"/>
        </pc:sldMkLst>
        <pc:spChg chg="mod">
          <ac:chgData name="Hechwartner, Roland" userId="5f9b7f80-79b8-457c-a339-b5dd78831958" providerId="ADAL" clId="{AA06E1B0-AF73-4E2C-93D0-82D4B496F5E5}" dt="2025-11-11T01:42:30.678" v="76"/>
          <ac:spMkLst>
            <pc:docMk/>
            <pc:sldMk cId="879941405" sldId="336"/>
            <ac:spMk id="2" creationId="{D9F0A8FF-4680-E0F2-FC09-F27431EC510D}"/>
          </ac:spMkLst>
        </pc:spChg>
        <pc:spChg chg="mod">
          <ac:chgData name="Hechwartner, Roland" userId="5f9b7f80-79b8-457c-a339-b5dd78831958" providerId="ADAL" clId="{AA06E1B0-AF73-4E2C-93D0-82D4B496F5E5}" dt="2025-11-11T01:41:58.868" v="74"/>
          <ac:spMkLst>
            <pc:docMk/>
            <pc:sldMk cId="879941405" sldId="336"/>
            <ac:spMk id="12" creationId="{94BE6571-BF21-14B8-D864-B40ECD7A5B46}"/>
          </ac:spMkLst>
        </pc:spChg>
        <pc:spChg chg="mod">
          <ac:chgData name="Hechwartner, Roland" userId="5f9b7f80-79b8-457c-a339-b5dd78831958" providerId="ADAL" clId="{AA06E1B0-AF73-4E2C-93D0-82D4B496F5E5}" dt="2025-11-11T01:41:58.868" v="74"/>
          <ac:spMkLst>
            <pc:docMk/>
            <pc:sldMk cId="879941405" sldId="336"/>
            <ac:spMk id="15" creationId="{39CD94AF-FAFC-FA1D-4149-6FAEB98B642C}"/>
          </ac:spMkLst>
        </pc:spChg>
        <pc:spChg chg="mod">
          <ac:chgData name="Hechwartner, Roland" userId="5f9b7f80-79b8-457c-a339-b5dd78831958" providerId="ADAL" clId="{AA06E1B0-AF73-4E2C-93D0-82D4B496F5E5}" dt="2025-11-11T01:41:58.868" v="74"/>
          <ac:spMkLst>
            <pc:docMk/>
            <pc:sldMk cId="879941405" sldId="336"/>
            <ac:spMk id="18" creationId="{2DC860F2-16C6-EDA7-02D4-1976C205D6EA}"/>
          </ac:spMkLst>
        </pc:spChg>
        <pc:spChg chg="mod">
          <ac:chgData name="Hechwartner, Roland" userId="5f9b7f80-79b8-457c-a339-b5dd78831958" providerId="ADAL" clId="{AA06E1B0-AF73-4E2C-93D0-82D4B496F5E5}" dt="2025-11-11T01:41:58.868" v="74"/>
          <ac:spMkLst>
            <pc:docMk/>
            <pc:sldMk cId="879941405" sldId="336"/>
            <ac:spMk id="21" creationId="{D32B9BCA-AB14-7D6B-84E1-407BA4A11719}"/>
          </ac:spMkLst>
        </pc:spChg>
        <pc:spChg chg="mod">
          <ac:chgData name="Hechwartner, Roland" userId="5f9b7f80-79b8-457c-a339-b5dd78831958" providerId="ADAL" clId="{AA06E1B0-AF73-4E2C-93D0-82D4B496F5E5}" dt="2025-11-11T01:41:58.868" v="74"/>
          <ac:spMkLst>
            <pc:docMk/>
            <pc:sldMk cId="879941405" sldId="336"/>
            <ac:spMk id="24" creationId="{2BFD1B4D-0F64-80C8-AEFD-1713D231119B}"/>
          </ac:spMkLst>
        </pc:spChg>
        <pc:spChg chg="mod">
          <ac:chgData name="Hechwartner, Roland" userId="5f9b7f80-79b8-457c-a339-b5dd78831958" providerId="ADAL" clId="{AA06E1B0-AF73-4E2C-93D0-82D4B496F5E5}" dt="2025-11-11T01:41:58.868" v="74"/>
          <ac:spMkLst>
            <pc:docMk/>
            <pc:sldMk cId="879941405" sldId="336"/>
            <ac:spMk id="27" creationId="{9EDF20C5-5F2F-D1DB-1CD8-9ACD30ECA4AE}"/>
          </ac:spMkLst>
        </pc:spChg>
        <pc:spChg chg="mod">
          <ac:chgData name="Hechwartner, Roland" userId="5f9b7f80-79b8-457c-a339-b5dd78831958" providerId="ADAL" clId="{AA06E1B0-AF73-4E2C-93D0-82D4B496F5E5}" dt="2025-11-11T01:41:58.868" v="74"/>
          <ac:spMkLst>
            <pc:docMk/>
            <pc:sldMk cId="879941405" sldId="336"/>
            <ac:spMk id="30" creationId="{16014476-95EF-32B1-2170-C05FCEB8D3CB}"/>
          </ac:spMkLst>
        </pc:spChg>
        <pc:spChg chg="add mod">
          <ac:chgData name="Hechwartner, Roland" userId="5f9b7f80-79b8-457c-a339-b5dd78831958" providerId="ADAL" clId="{AA06E1B0-AF73-4E2C-93D0-82D4B496F5E5}" dt="2025-11-11T01:41:58.868" v="74"/>
          <ac:spMkLst>
            <pc:docMk/>
            <pc:sldMk cId="879941405" sldId="336"/>
            <ac:spMk id="35" creationId="{93D756CC-3F3E-FE7A-A1F2-F52CA0A876FD}"/>
          </ac:spMkLst>
        </pc:spChg>
        <pc:spChg chg="add mod">
          <ac:chgData name="Hechwartner, Roland" userId="5f9b7f80-79b8-457c-a339-b5dd78831958" providerId="ADAL" clId="{AA06E1B0-AF73-4E2C-93D0-82D4B496F5E5}" dt="2025-11-11T01:41:58.868" v="74"/>
          <ac:spMkLst>
            <pc:docMk/>
            <pc:sldMk cId="879941405" sldId="336"/>
            <ac:spMk id="36" creationId="{350A9FB4-DD06-F5C2-0378-9E09C172A9B5}"/>
          </ac:spMkLst>
        </pc:spChg>
        <pc:spChg chg="add mod">
          <ac:chgData name="Hechwartner, Roland" userId="5f9b7f80-79b8-457c-a339-b5dd78831958" providerId="ADAL" clId="{AA06E1B0-AF73-4E2C-93D0-82D4B496F5E5}" dt="2025-11-11T01:41:58.868" v="74"/>
          <ac:spMkLst>
            <pc:docMk/>
            <pc:sldMk cId="879941405" sldId="336"/>
            <ac:spMk id="41" creationId="{56605426-601F-D2B4-F5AE-8A9585901105}"/>
          </ac:spMkLst>
        </pc:spChg>
        <pc:spChg chg="add mod">
          <ac:chgData name="Hechwartner, Roland" userId="5f9b7f80-79b8-457c-a339-b5dd78831958" providerId="ADAL" clId="{AA06E1B0-AF73-4E2C-93D0-82D4B496F5E5}" dt="2025-11-11T01:42:49" v="77"/>
          <ac:spMkLst>
            <pc:docMk/>
            <pc:sldMk cId="879941405" sldId="336"/>
            <ac:spMk id="43" creationId="{C1CADB2F-6D47-5A65-45B5-B04DE3E3F7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11-11-2025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242414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7939A-E687-7924-7108-00054E74B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59236-DA72-FF29-D7E3-585A4370A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DB69C-9C90-DD72-6AC1-BF3682FC99D3}"/>
              </a:ext>
            </a:extLst>
          </p:cNvPr>
          <p:cNvSpPr>
            <a:spLocks noGrp="1"/>
          </p:cNvSpPr>
          <p:nvPr>
            <p:ph type="body" idx="1"/>
          </p:nvPr>
        </p:nvSpPr>
        <p:spPr/>
        <p:txBody>
          <a:bodyPr/>
          <a:lstStyle/>
          <a:p>
            <a:pPr defTabSz="914400">
              <a:spcAft>
                <a:spcPts val="900"/>
              </a:spcAft>
            </a:pPr>
            <a:r>
              <a:rPr lang="en-US" sz="1600" dirty="0"/>
              <a:t>Git is known for its </a:t>
            </a:r>
            <a:r>
              <a:rPr lang="en-US" sz="1600" b="1" dirty="0"/>
              <a:t>speed</a:t>
            </a:r>
            <a:r>
              <a:rPr lang="en-US" sz="1600" dirty="0"/>
              <a:t> and </a:t>
            </a:r>
            <a:r>
              <a:rPr lang="en-US" sz="1600" b="1" dirty="0"/>
              <a:t>efficiency</a:t>
            </a:r>
            <a:r>
              <a:rPr lang="en-US" sz="1600" dirty="0"/>
              <a:t>, </a:t>
            </a:r>
            <a:r>
              <a:rPr lang="en-US" sz="1200" dirty="0"/>
              <a:t>allowing for quick commits, branching, merging, and other operations even on very large projects.</a:t>
            </a:r>
          </a:p>
          <a:p>
            <a:pPr defTabSz="914400">
              <a:spcAft>
                <a:spcPts val="900"/>
              </a:spcAft>
            </a:pPr>
            <a:r>
              <a:rPr lang="en-US" sz="1600" dirty="0"/>
              <a:t>Git has </a:t>
            </a:r>
            <a:r>
              <a:rPr lang="en-US" sz="1600" b="1" dirty="0"/>
              <a:t>integrity</a:t>
            </a:r>
            <a:r>
              <a:rPr lang="en-US" sz="1600" dirty="0"/>
              <a:t> - Everything in Git is </a:t>
            </a:r>
            <a:r>
              <a:rPr lang="en-US" sz="1600" dirty="0" err="1"/>
              <a:t>checksummed</a:t>
            </a:r>
            <a:r>
              <a:rPr lang="en-US" sz="1600" dirty="0"/>
              <a:t> (SHA-1 hash) before it is stored and is then referred to by that checksum.</a:t>
            </a:r>
          </a:p>
          <a:p>
            <a:pPr defTabSz="914400">
              <a:spcAft>
                <a:spcPts val="900"/>
              </a:spcAft>
            </a:pPr>
            <a:r>
              <a:rPr lang="en-US" sz="1600" dirty="0"/>
              <a:t>Git </a:t>
            </a:r>
            <a:r>
              <a:rPr lang="en-US" sz="1600" b="1" dirty="0"/>
              <a:t>stores </a:t>
            </a:r>
            <a:r>
              <a:rPr lang="en-US" sz="1600" dirty="0"/>
              <a:t>data as a series of </a:t>
            </a:r>
            <a:r>
              <a:rPr lang="en-US" sz="1600" b="1" dirty="0"/>
              <a:t>snapshots</a:t>
            </a:r>
            <a:r>
              <a:rPr lang="en-US" sz="1600" dirty="0"/>
              <a:t>.</a:t>
            </a:r>
          </a:p>
          <a:p>
            <a:pPr defTabSz="914400">
              <a:spcAft>
                <a:spcPts val="900"/>
              </a:spcAft>
            </a:pPr>
            <a:r>
              <a:rPr lang="en-US" sz="1600" noProof="0" dirty="0"/>
              <a:t>When you </a:t>
            </a:r>
            <a:r>
              <a:rPr lang="en-US" sz="1600" b="1" noProof="0" dirty="0"/>
              <a:t>commit</a:t>
            </a:r>
            <a:r>
              <a:rPr lang="en-US" sz="1600" noProof="0" dirty="0"/>
              <a:t>, Git stores a commit object that contains a pointer to the snapshot of the content staged. </a:t>
            </a:r>
            <a:r>
              <a:rPr lang="en-US" sz="1200" noProof="0" dirty="0"/>
              <a:t>This object also contains the who, when, what and pointers to the commit or commits that directly came before this commit.</a:t>
            </a:r>
            <a:endParaRPr lang="en-US" sz="1200" dirty="0"/>
          </a:p>
          <a:p>
            <a:pPr defTabSz="914400">
              <a:spcAft>
                <a:spcPts val="900"/>
              </a:spcAft>
            </a:pPr>
            <a:r>
              <a:rPr lang="en-US" sz="1600" b="0" i="0" u="none" strike="noStrike" baseline="0" dirty="0">
                <a:solidFill>
                  <a:srgbClr val="333333"/>
                </a:solidFill>
              </a:rPr>
              <a:t>A </a:t>
            </a:r>
            <a:r>
              <a:rPr lang="en-US" sz="1600" b="1" i="0" u="none" strike="noStrike" baseline="0" dirty="0">
                <a:solidFill>
                  <a:srgbClr val="333333"/>
                </a:solidFill>
              </a:rPr>
              <a:t>branch</a:t>
            </a:r>
            <a:r>
              <a:rPr lang="en-US" sz="1600" b="0" i="0" u="none" strike="noStrike" baseline="0" dirty="0">
                <a:solidFill>
                  <a:srgbClr val="333333"/>
                </a:solidFill>
              </a:rPr>
              <a:t> in Git is simply a lightweight movable pointer to one of the commits.</a:t>
            </a:r>
            <a:endParaRPr lang="en-US" sz="1600" dirty="0"/>
          </a:p>
          <a:p>
            <a:pPr marL="85725" lvl="2" indent="0" algn="just">
              <a:buFontTx/>
              <a:buNone/>
            </a:pPr>
            <a:endParaRPr lang="de-AT" dirty="0"/>
          </a:p>
        </p:txBody>
      </p:sp>
      <p:sp>
        <p:nvSpPr>
          <p:cNvPr id="4" name="Slide Number Placeholder 3">
            <a:extLst>
              <a:ext uri="{FF2B5EF4-FFF2-40B4-BE49-F238E27FC236}">
                <a16:creationId xmlns:a16="http://schemas.microsoft.com/office/drawing/2014/main" id="{542A7142-FE25-7059-C68A-38E87E944021}"/>
              </a:ext>
            </a:extLst>
          </p:cNvPr>
          <p:cNvSpPr>
            <a:spLocks noGrp="1"/>
          </p:cNvSpPr>
          <p:nvPr>
            <p:ph type="sldNum" sz="quarter" idx="5"/>
          </p:nvPr>
        </p:nvSpPr>
        <p:spPr/>
        <p:txBody>
          <a:bodyPr/>
          <a:lstStyle/>
          <a:p>
            <a:fld id="{76E97663-D53D-4421-A2F3-0C076A0529F5}" type="slidenum">
              <a:rPr lang="en-US" smtClean="0">
                <a:latin typeface="TeleGrotesk Next" pitchFamily="2" charset="0"/>
              </a:rPr>
              <a:pPr/>
              <a:t>24</a:t>
            </a:fld>
            <a:endParaRPr lang="en-US" dirty="0">
              <a:latin typeface="TeleGrotesk Next" pitchFamily="2" charset="0"/>
            </a:endParaRPr>
          </a:p>
        </p:txBody>
      </p:sp>
    </p:spTree>
    <p:extLst>
      <p:ext uri="{BB962C8B-B14F-4D97-AF65-F5344CB8AC3E}">
        <p14:creationId xmlns:p14="http://schemas.microsoft.com/office/powerpoint/2010/main" val="192457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2C369-3910-BABF-AFA1-346980ED3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306EA-0C22-712A-6DAE-8ABFE3CAF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7E3C4-581E-7D79-6D94-B7685EC4E4DB}"/>
              </a:ext>
            </a:extLst>
          </p:cNvPr>
          <p:cNvSpPr>
            <a:spLocks noGrp="1"/>
          </p:cNvSpPr>
          <p:nvPr>
            <p:ph type="body" idx="1"/>
          </p:nvPr>
        </p:nvSpPr>
        <p:spPr/>
        <p:txBody>
          <a:bodyPr/>
          <a:lstStyle/>
          <a:p>
            <a:pPr marL="85725" lvl="2" indent="0" algn="just">
              <a:buFontTx/>
              <a:buNone/>
            </a:pPr>
            <a:endParaRPr lang="de-AT" dirty="0"/>
          </a:p>
        </p:txBody>
      </p:sp>
      <p:sp>
        <p:nvSpPr>
          <p:cNvPr id="4" name="Slide Number Placeholder 3">
            <a:extLst>
              <a:ext uri="{FF2B5EF4-FFF2-40B4-BE49-F238E27FC236}">
                <a16:creationId xmlns:a16="http://schemas.microsoft.com/office/drawing/2014/main" id="{79878BDF-8AF3-53BB-2230-A7C6C809DFB3}"/>
              </a:ext>
            </a:extLst>
          </p:cNvPr>
          <p:cNvSpPr>
            <a:spLocks noGrp="1"/>
          </p:cNvSpPr>
          <p:nvPr>
            <p:ph type="sldNum" sz="quarter" idx="5"/>
          </p:nvPr>
        </p:nvSpPr>
        <p:spPr/>
        <p:txBody>
          <a:bodyPr/>
          <a:lstStyle/>
          <a:p>
            <a:fld id="{76E97663-D53D-4421-A2F3-0C076A0529F5}" type="slidenum">
              <a:rPr lang="en-US" smtClean="0">
                <a:latin typeface="TeleGrotesk Next" pitchFamily="2" charset="0"/>
              </a:rPr>
              <a:pPr/>
              <a:t>25</a:t>
            </a:fld>
            <a:endParaRPr lang="en-US" dirty="0">
              <a:latin typeface="TeleGrotesk Next" pitchFamily="2" charset="0"/>
            </a:endParaRPr>
          </a:p>
        </p:txBody>
      </p:sp>
    </p:spTree>
    <p:extLst>
      <p:ext uri="{BB962C8B-B14F-4D97-AF65-F5344CB8AC3E}">
        <p14:creationId xmlns:p14="http://schemas.microsoft.com/office/powerpoint/2010/main" val="132819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4A97-3835-3EEF-5243-C80B15DB2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EA966-1F34-4F32-B2E7-DE36E3174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8726F-682D-414F-5901-58BAA02E7C66}"/>
              </a:ext>
            </a:extLst>
          </p:cNvPr>
          <p:cNvSpPr>
            <a:spLocks noGrp="1"/>
          </p:cNvSpPr>
          <p:nvPr>
            <p:ph type="body" idx="1"/>
          </p:nvPr>
        </p:nvSpPr>
        <p:spPr/>
        <p:txBody>
          <a:bodyPr/>
          <a:lstStyle/>
          <a:p>
            <a:pPr marL="85725" lvl="2" indent="0" algn="just">
              <a:buFontTx/>
              <a:buNone/>
            </a:pPr>
            <a:endParaRPr lang="de-AT" dirty="0"/>
          </a:p>
        </p:txBody>
      </p:sp>
      <p:sp>
        <p:nvSpPr>
          <p:cNvPr id="4" name="Slide Number Placeholder 3">
            <a:extLst>
              <a:ext uri="{FF2B5EF4-FFF2-40B4-BE49-F238E27FC236}">
                <a16:creationId xmlns:a16="http://schemas.microsoft.com/office/drawing/2014/main" id="{E841DF79-9EDE-5E80-FBDA-7E0E1C89A1A6}"/>
              </a:ext>
            </a:extLst>
          </p:cNvPr>
          <p:cNvSpPr>
            <a:spLocks noGrp="1"/>
          </p:cNvSpPr>
          <p:nvPr>
            <p:ph type="sldNum" sz="quarter" idx="5"/>
          </p:nvPr>
        </p:nvSpPr>
        <p:spPr/>
        <p:txBody>
          <a:bodyPr/>
          <a:lstStyle/>
          <a:p>
            <a:fld id="{76E97663-D53D-4421-A2F3-0C076A0529F5}" type="slidenum">
              <a:rPr lang="en-US" smtClean="0">
                <a:latin typeface="TeleGrotesk Next" pitchFamily="2" charset="0"/>
              </a:rPr>
              <a:pPr/>
              <a:t>26</a:t>
            </a:fld>
            <a:endParaRPr lang="en-US" dirty="0">
              <a:latin typeface="TeleGrotesk Next" pitchFamily="2" charset="0"/>
            </a:endParaRPr>
          </a:p>
        </p:txBody>
      </p:sp>
    </p:spTree>
    <p:extLst>
      <p:ext uri="{BB962C8B-B14F-4D97-AF65-F5344CB8AC3E}">
        <p14:creationId xmlns:p14="http://schemas.microsoft.com/office/powerpoint/2010/main" val="184718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DA05934-9E10-4F0A-88EF-5F62E8EA335B}" type="slidenum">
              <a:rPr lang="en-IN" smtClean="0"/>
              <a:t>27</a:t>
            </a:fld>
            <a:endParaRPr lang="en-IN"/>
          </a:p>
        </p:txBody>
      </p:sp>
    </p:spTree>
    <p:extLst>
      <p:ext uri="{BB962C8B-B14F-4D97-AF65-F5344CB8AC3E}">
        <p14:creationId xmlns:p14="http://schemas.microsoft.com/office/powerpoint/2010/main" val="333139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755205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F5EE6-FFD8-44FD-9C80-95B68F34D248}"/>
              </a:ext>
            </a:extLst>
          </p:cNvPr>
          <p:cNvSpPr>
            <a:spLocks noGrp="1"/>
          </p:cNvSpPr>
          <p:nvPr>
            <p:ph type="title" hasCustomPrompt="1"/>
          </p:nvPr>
        </p:nvSpPr>
        <p:spPr bwMode="gray"/>
        <p:txBody>
          <a:bodyPr>
            <a:noAutofit/>
          </a:bodyPr>
          <a:lstStyle>
            <a:lvl1pPr>
              <a:defRPr/>
            </a:lvl1pPr>
          </a:lstStyle>
          <a:p>
            <a:r>
              <a:rPr lang="en-US"/>
              <a:t>Headline short 40pt (2 lines 24pt/space 1)</a:t>
            </a:r>
          </a:p>
        </p:txBody>
      </p:sp>
      <p:sp>
        <p:nvSpPr>
          <p:cNvPr id="6" name="Inhaltsplatzhalter 5">
            <a:extLst>
              <a:ext uri="{FF2B5EF4-FFF2-40B4-BE49-F238E27FC236}">
                <a16:creationId xmlns:a16="http://schemas.microsoft.com/office/drawing/2014/main" id="{2422070A-7303-4B7F-93D4-191685839B59}"/>
              </a:ext>
            </a:extLst>
          </p:cNvPr>
          <p:cNvSpPr>
            <a:spLocks noGrp="1"/>
          </p:cNvSpPr>
          <p:nvPr>
            <p:ph sz="quarter" idx="12" hasCustomPrompt="1"/>
          </p:nvPr>
        </p:nvSpPr>
        <p:spPr bwMode="gray">
          <a:xfrm>
            <a:off x="479376" y="1484313"/>
            <a:ext cx="3528000" cy="4896000"/>
          </a:xfrm>
        </p:spPr>
        <p:txBody>
          <a:bodyPr>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Inhaltsplatzhalter 10">
            <a:extLst>
              <a:ext uri="{FF2B5EF4-FFF2-40B4-BE49-F238E27FC236}">
                <a16:creationId xmlns:a16="http://schemas.microsoft.com/office/drawing/2014/main" id="{7D9598B6-CEA7-42C6-8376-9C8FFAD9B4C1}"/>
              </a:ext>
            </a:extLst>
          </p:cNvPr>
          <p:cNvSpPr>
            <a:spLocks noGrp="1"/>
          </p:cNvSpPr>
          <p:nvPr>
            <p:ph sz="quarter" idx="13" hasCustomPrompt="1"/>
          </p:nvPr>
        </p:nvSpPr>
        <p:spPr bwMode="gray">
          <a:xfrm>
            <a:off x="4295800" y="1484313"/>
            <a:ext cx="3600000" cy="4896000"/>
          </a:xfrm>
        </p:spPr>
        <p:txBody>
          <a:bodyPr>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Inhaltsplatzhalter 12">
            <a:extLst>
              <a:ext uri="{FF2B5EF4-FFF2-40B4-BE49-F238E27FC236}">
                <a16:creationId xmlns:a16="http://schemas.microsoft.com/office/drawing/2014/main" id="{508F3AD6-ECB1-46C4-8C4D-7E86183245A7}"/>
              </a:ext>
            </a:extLst>
          </p:cNvPr>
          <p:cNvSpPr>
            <a:spLocks noGrp="1"/>
          </p:cNvSpPr>
          <p:nvPr>
            <p:ph sz="quarter" idx="14" hasCustomPrompt="1"/>
          </p:nvPr>
        </p:nvSpPr>
        <p:spPr bwMode="gray">
          <a:xfrm>
            <a:off x="8184624" y="1484313"/>
            <a:ext cx="3528000" cy="4896000"/>
          </a:xfrm>
        </p:spPr>
        <p:txBody>
          <a:bodyPr>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a:extLst>
              <a:ext uri="{FF2B5EF4-FFF2-40B4-BE49-F238E27FC236}">
                <a16:creationId xmlns:a16="http://schemas.microsoft.com/office/drawing/2014/main" id="{D626C817-A060-46FE-B240-4BCC16291209}"/>
              </a:ext>
            </a:extLst>
          </p:cNvPr>
          <p:cNvSpPr>
            <a:spLocks noGrp="1"/>
          </p:cNvSpPr>
          <p:nvPr>
            <p:ph type="ftr" sz="quarter" idx="15"/>
          </p:nvPr>
        </p:nvSpPr>
        <p:spPr bwMode="gray"/>
        <p:txBody>
          <a:bodyPr/>
          <a:lstStyle/>
          <a:p>
            <a:r>
              <a:rPr lang="de-DE"/>
              <a:t>– internal  –   Hechwartner, Kraft</a:t>
            </a:r>
            <a:endParaRPr lang="en-US"/>
          </a:p>
        </p:txBody>
      </p:sp>
      <p:sp>
        <p:nvSpPr>
          <p:cNvPr id="4" name="Foliennummernplatzhalter 3">
            <a:extLst>
              <a:ext uri="{FF2B5EF4-FFF2-40B4-BE49-F238E27FC236}">
                <a16:creationId xmlns:a16="http://schemas.microsoft.com/office/drawing/2014/main" id="{2C65EDE6-32DB-448E-93D2-8C64C332AD94}"/>
              </a:ext>
            </a:extLst>
          </p:cNvPr>
          <p:cNvSpPr>
            <a:spLocks noGrp="1"/>
          </p:cNvSpPr>
          <p:nvPr>
            <p:ph type="sldNum" sz="quarter" idx="16"/>
          </p:nvPr>
        </p:nvSpPr>
        <p:spPr bwMode="gray"/>
        <p:txBody>
          <a:bodyPr/>
          <a:lstStyle/>
          <a:p>
            <a:fld id="{A1A5E10D-79A5-49BA-9648-53481340C65F}" type="slidenum">
              <a:rPr lang="en-US" smtClean="0"/>
              <a:pPr/>
              <a:t>‹Nr.›</a:t>
            </a:fld>
            <a:endParaRPr lang="en-US"/>
          </a:p>
        </p:txBody>
      </p:sp>
    </p:spTree>
    <p:extLst>
      <p:ext uri="{BB962C8B-B14F-4D97-AF65-F5344CB8AC3E}">
        <p14:creationId xmlns:p14="http://schemas.microsoft.com/office/powerpoint/2010/main" val="209831606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11/11/2025</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5.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0" r:id="rId3"/>
    <p:sldLayoutId id="2147483650" r:id="rId4"/>
    <p:sldLayoutId id="2147483651" r:id="rId5"/>
    <p:sldLayoutId id="2147483652" r:id="rId6"/>
    <p:sldLayoutId id="2147483741" r:id="rId7"/>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54" r:id="rId3"/>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11552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txBody>
          <a:bodyPr/>
          <a:lstStyle/>
          <a:p>
            <a:endParaRPr lang="de-AT"/>
          </a:p>
        </p:txBody>
      </p:sp>
      <p:pic>
        <p:nvPicPr>
          <p:cNvPr id="46" name="Picture 7"/>
          <p:cNvPicPr/>
          <p:nvPr/>
        </p:nvPicPr>
        <p:blipFill>
          <a:blip r:embed="rId3"/>
          <a:stretch/>
        </p:blipFill>
        <p:spPr>
          <a:xfrm>
            <a:off x="10748160" y="105840"/>
            <a:ext cx="1324800" cy="902880"/>
          </a:xfrm>
          <a:prstGeom prst="rect">
            <a:avLst/>
          </a:prstGeom>
          <a:ln w="0">
            <a:noFill/>
          </a:ln>
        </p:spPr>
      </p:pic>
      <p:sp>
        <p:nvSpPr>
          <p:cNvPr id="47" name="CustomShape 2"/>
          <p:cNvSpPr/>
          <p:nvPr/>
        </p:nvSpPr>
        <p:spPr>
          <a:xfrm>
            <a:off x="0" y="64976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txBody>
          <a:bodyPr/>
          <a:lstStyle/>
          <a:p>
            <a:endParaRPr lang="de-AT"/>
          </a:p>
        </p:txBody>
      </p:sp>
      <p:sp>
        <p:nvSpPr>
          <p:cNvPr id="48" name="CustomShape 3"/>
          <p:cNvSpPr/>
          <p:nvPr/>
        </p:nvSpPr>
        <p:spPr>
          <a:xfrm>
            <a:off x="5508000" y="6591960"/>
            <a:ext cx="949532"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00" b="0" strike="noStrike" spc="-1" dirty="0">
                <a:solidFill>
                  <a:srgbClr val="BFBFBF"/>
                </a:solidFill>
                <a:latin typeface="Myriad Pro Light"/>
                <a:ea typeface="DejaVu Sans"/>
              </a:rPr>
              <a:t>© 2022 oneM2M</a:t>
            </a:r>
            <a:endParaRPr lang="en-US" sz="900" b="0" strike="noStrike" spc="-1" dirty="0">
              <a:latin typeface="Arial"/>
            </a:endParaRPr>
          </a:p>
          <a:p>
            <a:pPr>
              <a:lnSpc>
                <a:spcPct val="100000"/>
              </a:lnSpc>
            </a:pPr>
            <a:endParaRPr lang="en-US" sz="900" b="0" strike="noStrike" spc="-1" dirty="0">
              <a:latin typeface="Arial"/>
            </a:endParaRPr>
          </a:p>
        </p:txBody>
      </p:sp>
      <p:sp>
        <p:nvSpPr>
          <p:cNvPr id="49"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715609811"/>
      </p:ext>
    </p:extLst>
  </p:cSld>
  <p:clrMap bg1="lt1" tx1="dk1" bg2="lt2" tx2="dk2" accent1="accent1" accent2="accent2" accent3="accent3" accent4="accent4" accent5="accent5" accent6="accent6" hlink="hlink" folHlink="folHlink"/>
  <p:sldLayoutIdLst>
    <p:sldLayoutId id="2147483655" r:id="rId1"/>
    <p:sldLayoutId id="2147483752" r:id="rId2"/>
    <p:sldLayoutId id="2147483751" r:id="rId3"/>
    <p:sldLayoutId id="2147483750" r:id="rId4"/>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676B0F5-8B1D-51AE-A7C9-F72AE472B1D7}"/>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8" imgH="408" progId="TCLayout.ActiveDocument.1">
                  <p:embed/>
                </p:oleObj>
              </mc:Choice>
              <mc:Fallback>
                <p:oleObj name="think-cell Folie" r:id="rId4" imgW="408" imgH="408" progId="TCLayout.ActiveDocument.1">
                  <p:embed/>
                  <p:pic>
                    <p:nvPicPr>
                      <p:cNvPr id="7" name="Objekt 6" hidden="1">
                        <a:extLst>
                          <a:ext uri="{FF2B5EF4-FFF2-40B4-BE49-F238E27FC236}">
                            <a16:creationId xmlns:a16="http://schemas.microsoft.com/office/drawing/2014/main" id="{A676B0F5-8B1D-51AE-A7C9-F72AE472B1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8152CBC3-B660-49EC-8CFF-BDC08B2D060E}"/>
              </a:ext>
            </a:extLst>
          </p:cNvPr>
          <p:cNvSpPr>
            <a:spLocks noGrp="1"/>
          </p:cNvSpPr>
          <p:nvPr>
            <p:ph type="title"/>
          </p:nvPr>
        </p:nvSpPr>
        <p:spPr bwMode="gray">
          <a:xfrm>
            <a:off x="479425" y="405000"/>
            <a:ext cx="11233150" cy="720000"/>
          </a:xfrm>
          <a:prstGeom prst="rect">
            <a:avLst/>
          </a:prstGeom>
        </p:spPr>
        <p:txBody>
          <a:bodyPr vert="horz" lIns="0" tIns="0" rIns="0" bIns="0" rtlCol="0" anchor="t">
            <a:noAutofit/>
          </a:bodyPr>
          <a:lstStyle/>
          <a:p>
            <a:r>
              <a:rPr lang="en-US"/>
              <a:t>Headline short 40pt (2 lines 24pt/space 1)</a:t>
            </a:r>
          </a:p>
        </p:txBody>
      </p:sp>
      <p:sp>
        <p:nvSpPr>
          <p:cNvPr id="3" name="Textplatzhalter 2">
            <a:extLst>
              <a:ext uri="{FF2B5EF4-FFF2-40B4-BE49-F238E27FC236}">
                <a16:creationId xmlns:a16="http://schemas.microsoft.com/office/drawing/2014/main" id="{D47DA143-B8D4-4CBA-A16E-07B0484BAAA6}"/>
              </a:ext>
            </a:extLst>
          </p:cNvPr>
          <p:cNvSpPr>
            <a:spLocks noGrp="1"/>
          </p:cNvSpPr>
          <p:nvPr>
            <p:ph type="body" idx="1"/>
          </p:nvPr>
        </p:nvSpPr>
        <p:spPr bwMode="gray">
          <a:xfrm>
            <a:off x="479425" y="1484712"/>
            <a:ext cx="11233199" cy="4896616"/>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sp>
        <p:nvSpPr>
          <p:cNvPr id="5" name="Fußzeilenplatzhalter 4">
            <a:extLst>
              <a:ext uri="{FF2B5EF4-FFF2-40B4-BE49-F238E27FC236}">
                <a16:creationId xmlns:a16="http://schemas.microsoft.com/office/drawing/2014/main" id="{C3E0E978-16D5-413F-A203-BAC957010EB0}"/>
              </a:ext>
            </a:extLst>
          </p:cNvPr>
          <p:cNvSpPr>
            <a:spLocks noGrp="1"/>
          </p:cNvSpPr>
          <p:nvPr>
            <p:ph type="ftr" sz="quarter" idx="3"/>
          </p:nvPr>
        </p:nvSpPr>
        <p:spPr bwMode="gray">
          <a:xfrm>
            <a:off x="480304" y="6457664"/>
            <a:ext cx="8352000" cy="324000"/>
          </a:xfrm>
          <a:prstGeom prst="rect">
            <a:avLst/>
          </a:prstGeom>
        </p:spPr>
        <p:txBody>
          <a:bodyPr vert="horz" lIns="0" tIns="0" rIns="0" bIns="0" rtlCol="0" anchor="ctr">
            <a:noAutofit/>
          </a:bodyPr>
          <a:lstStyle>
            <a:lvl1pPr algn="l">
              <a:defRPr sz="900" kern="900" baseline="0">
                <a:solidFill>
                  <a:schemeClr val="tx1"/>
                </a:solidFill>
              </a:defRPr>
            </a:lvl1pPr>
          </a:lstStyle>
          <a:p>
            <a:r>
              <a:rPr lang="de-DE"/>
              <a:t>– internal  –   Hechwartner, Kraft</a:t>
            </a:r>
            <a:endParaRPr lang="en-US"/>
          </a:p>
        </p:txBody>
      </p:sp>
      <p:sp>
        <p:nvSpPr>
          <p:cNvPr id="6" name="Foliennummernplatzhalter 5">
            <a:extLst>
              <a:ext uri="{FF2B5EF4-FFF2-40B4-BE49-F238E27FC236}">
                <a16:creationId xmlns:a16="http://schemas.microsoft.com/office/drawing/2014/main" id="{5290EB52-2700-4288-B91E-A90263E48CAE}"/>
              </a:ext>
            </a:extLst>
          </p:cNvPr>
          <p:cNvSpPr>
            <a:spLocks noGrp="1"/>
          </p:cNvSpPr>
          <p:nvPr>
            <p:ph type="sldNum" sz="quarter" idx="4"/>
          </p:nvPr>
        </p:nvSpPr>
        <p:spPr bwMode="gray">
          <a:xfrm>
            <a:off x="11460624" y="6457664"/>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en-US" smtClean="0"/>
              <a:pPr/>
              <a:t>‹Nr.›</a:t>
            </a:fld>
            <a:endParaRPr lang="en-US"/>
          </a:p>
        </p:txBody>
      </p:sp>
      <p:cxnSp>
        <p:nvCxnSpPr>
          <p:cNvPr id="17" name="Gerader Verbinder 34">
            <a:extLst>
              <a:ext uri="{FF2B5EF4-FFF2-40B4-BE49-F238E27FC236}">
                <a16:creationId xmlns:a16="http://schemas.microsoft.com/office/drawing/2014/main" id="{89012FEA-181D-4C9D-8A65-9AEFE1BC2F14}"/>
              </a:ext>
            </a:extLst>
          </p:cNvPr>
          <p:cNvCxnSpPr>
            <a:cxnSpLocks/>
          </p:cNvCxnSpPr>
          <p:nvPr userDrawn="1"/>
        </p:nvCxnSpPr>
        <p:spPr bwMode="gray">
          <a:xfrm rot="5400000">
            <a:off x="-150688" y="422672"/>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34">
            <a:extLst>
              <a:ext uri="{FF2B5EF4-FFF2-40B4-BE49-F238E27FC236}">
                <a16:creationId xmlns:a16="http://schemas.microsoft.com/office/drawing/2014/main" id="{0BD1867E-60C6-4F22-919E-9943D2CCA2B5}"/>
              </a:ext>
            </a:extLst>
          </p:cNvPr>
          <p:cNvCxnSpPr>
            <a:cxnSpLocks/>
          </p:cNvCxnSpPr>
          <p:nvPr userDrawn="1"/>
        </p:nvCxnSpPr>
        <p:spPr bwMode="gray">
          <a:xfrm rot="5400000">
            <a:off x="-150688" y="1430712"/>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34">
            <a:extLst>
              <a:ext uri="{FF2B5EF4-FFF2-40B4-BE49-F238E27FC236}">
                <a16:creationId xmlns:a16="http://schemas.microsoft.com/office/drawing/2014/main" id="{E332571D-E824-46A7-BFCF-5DB25A0447BB}"/>
              </a:ext>
            </a:extLst>
          </p:cNvPr>
          <p:cNvCxnSpPr>
            <a:cxnSpLocks/>
          </p:cNvCxnSpPr>
          <p:nvPr userDrawn="1"/>
        </p:nvCxnSpPr>
        <p:spPr bwMode="gray">
          <a:xfrm rot="5400000">
            <a:off x="-150688" y="6327328"/>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28">
            <a:extLst>
              <a:ext uri="{FF2B5EF4-FFF2-40B4-BE49-F238E27FC236}">
                <a16:creationId xmlns:a16="http://schemas.microsoft.com/office/drawing/2014/main" id="{F5984FF4-F96E-4979-BA1B-63CD5473D552}"/>
              </a:ext>
            </a:extLst>
          </p:cNvPr>
          <p:cNvCxnSpPr>
            <a:cxnSpLocks/>
          </p:cNvCxnSpPr>
          <p:nvPr userDrawn="1"/>
        </p:nvCxnSpPr>
        <p:spPr bwMode="gray">
          <a:xfrm>
            <a:off x="5952000"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9">
            <a:extLst>
              <a:ext uri="{FF2B5EF4-FFF2-40B4-BE49-F238E27FC236}">
                <a16:creationId xmlns:a16="http://schemas.microsoft.com/office/drawing/2014/main" id="{922CA33F-150A-427F-9779-E59E62D799F3}"/>
              </a:ext>
            </a:extLst>
          </p:cNvPr>
          <p:cNvCxnSpPr>
            <a:cxnSpLocks/>
          </p:cNvCxnSpPr>
          <p:nvPr userDrawn="1"/>
        </p:nvCxnSpPr>
        <p:spPr bwMode="gray">
          <a:xfrm>
            <a:off x="6240000"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30">
            <a:extLst>
              <a:ext uri="{FF2B5EF4-FFF2-40B4-BE49-F238E27FC236}">
                <a16:creationId xmlns:a16="http://schemas.microsoft.com/office/drawing/2014/main" id="{349907C3-6C09-46F9-B069-0F9AE8CD97CE}"/>
              </a:ext>
            </a:extLst>
          </p:cNvPr>
          <p:cNvCxnSpPr>
            <a:cxnSpLocks/>
          </p:cNvCxnSpPr>
          <p:nvPr userDrawn="1"/>
        </p:nvCxnSpPr>
        <p:spPr bwMode="gray">
          <a:xfrm>
            <a:off x="7896232"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31">
            <a:extLst>
              <a:ext uri="{FF2B5EF4-FFF2-40B4-BE49-F238E27FC236}">
                <a16:creationId xmlns:a16="http://schemas.microsoft.com/office/drawing/2014/main" id="{3D323137-6269-4E4B-9729-792BB8633FAB}"/>
              </a:ext>
            </a:extLst>
          </p:cNvPr>
          <p:cNvCxnSpPr>
            <a:cxnSpLocks/>
          </p:cNvCxnSpPr>
          <p:nvPr userDrawn="1"/>
        </p:nvCxnSpPr>
        <p:spPr bwMode="gray">
          <a:xfrm>
            <a:off x="8184232"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Gerader Verbinder 32">
            <a:extLst>
              <a:ext uri="{FF2B5EF4-FFF2-40B4-BE49-F238E27FC236}">
                <a16:creationId xmlns:a16="http://schemas.microsoft.com/office/drawing/2014/main" id="{C2C779C4-6C20-4B5F-A0A8-B52F4B765B89}"/>
              </a:ext>
            </a:extLst>
          </p:cNvPr>
          <p:cNvCxnSpPr>
            <a:cxnSpLocks/>
          </p:cNvCxnSpPr>
          <p:nvPr userDrawn="1"/>
        </p:nvCxnSpPr>
        <p:spPr bwMode="gray">
          <a:xfrm>
            <a:off x="4007768"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33">
            <a:extLst>
              <a:ext uri="{FF2B5EF4-FFF2-40B4-BE49-F238E27FC236}">
                <a16:creationId xmlns:a16="http://schemas.microsoft.com/office/drawing/2014/main" id="{D615CF61-FA43-4282-9D31-6E1682909B9A}"/>
              </a:ext>
            </a:extLst>
          </p:cNvPr>
          <p:cNvCxnSpPr>
            <a:cxnSpLocks/>
          </p:cNvCxnSpPr>
          <p:nvPr userDrawn="1"/>
        </p:nvCxnSpPr>
        <p:spPr bwMode="gray">
          <a:xfrm>
            <a:off x="4295768"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34">
            <a:extLst>
              <a:ext uri="{FF2B5EF4-FFF2-40B4-BE49-F238E27FC236}">
                <a16:creationId xmlns:a16="http://schemas.microsoft.com/office/drawing/2014/main" id="{19F59382-5CDC-4127-B7AF-EFE6C64CA888}"/>
              </a:ext>
            </a:extLst>
          </p:cNvPr>
          <p:cNvCxnSpPr>
            <a:cxnSpLocks/>
          </p:cNvCxnSpPr>
          <p:nvPr userDrawn="1"/>
        </p:nvCxnSpPr>
        <p:spPr bwMode="gray">
          <a:xfrm>
            <a:off x="307166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35">
            <a:extLst>
              <a:ext uri="{FF2B5EF4-FFF2-40B4-BE49-F238E27FC236}">
                <a16:creationId xmlns:a16="http://schemas.microsoft.com/office/drawing/2014/main" id="{93739C8E-A91E-4DF6-8B71-C95EA29C5468}"/>
              </a:ext>
            </a:extLst>
          </p:cNvPr>
          <p:cNvCxnSpPr>
            <a:cxnSpLocks/>
          </p:cNvCxnSpPr>
          <p:nvPr userDrawn="1"/>
        </p:nvCxnSpPr>
        <p:spPr bwMode="gray">
          <a:xfrm>
            <a:off x="335966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Gerader Verbinder 36">
            <a:extLst>
              <a:ext uri="{FF2B5EF4-FFF2-40B4-BE49-F238E27FC236}">
                <a16:creationId xmlns:a16="http://schemas.microsoft.com/office/drawing/2014/main" id="{7DD298F8-8C16-4A64-8645-6DCB0D7F035E}"/>
              </a:ext>
            </a:extLst>
          </p:cNvPr>
          <p:cNvCxnSpPr>
            <a:cxnSpLocks/>
          </p:cNvCxnSpPr>
          <p:nvPr userDrawn="1"/>
        </p:nvCxnSpPr>
        <p:spPr bwMode="gray">
          <a:xfrm>
            <a:off x="883233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Gerader Verbinder 37">
            <a:extLst>
              <a:ext uri="{FF2B5EF4-FFF2-40B4-BE49-F238E27FC236}">
                <a16:creationId xmlns:a16="http://schemas.microsoft.com/office/drawing/2014/main" id="{D09D5B22-B226-42FD-A395-C5727188BBD4}"/>
              </a:ext>
            </a:extLst>
          </p:cNvPr>
          <p:cNvCxnSpPr>
            <a:cxnSpLocks/>
          </p:cNvCxnSpPr>
          <p:nvPr userDrawn="1"/>
        </p:nvCxnSpPr>
        <p:spPr bwMode="gray">
          <a:xfrm>
            <a:off x="912033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Gerader Verbinder 34">
            <a:extLst>
              <a:ext uri="{FF2B5EF4-FFF2-40B4-BE49-F238E27FC236}">
                <a16:creationId xmlns:a16="http://schemas.microsoft.com/office/drawing/2014/main" id="{02F409E6-7F30-4ED2-8368-F02084442AFA}"/>
              </a:ext>
            </a:extLst>
          </p:cNvPr>
          <p:cNvCxnSpPr>
            <a:cxnSpLocks/>
          </p:cNvCxnSpPr>
          <p:nvPr userDrawn="1"/>
        </p:nvCxnSpPr>
        <p:spPr bwMode="gray">
          <a:xfrm>
            <a:off x="47937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Gerader Verbinder 37">
            <a:extLst>
              <a:ext uri="{FF2B5EF4-FFF2-40B4-BE49-F238E27FC236}">
                <a16:creationId xmlns:a16="http://schemas.microsoft.com/office/drawing/2014/main" id="{FA7E9854-B87E-4C7F-A30D-B8458DEC0DFF}"/>
              </a:ext>
            </a:extLst>
          </p:cNvPr>
          <p:cNvCxnSpPr>
            <a:cxnSpLocks/>
          </p:cNvCxnSpPr>
          <p:nvPr userDrawn="1"/>
        </p:nvCxnSpPr>
        <p:spPr bwMode="gray">
          <a:xfrm>
            <a:off x="1171262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52901"/>
      </p:ext>
    </p:extLst>
  </p:cSld>
  <p:clrMap bg1="lt1" tx1="dk1" bg2="lt2" tx2="dk2" accent1="accent1" accent2="accent2" accent3="accent3" accent4="accent4" accent5="accent5" accent6="accent6" hlink="hlink" folHlink="folHlink"/>
  <p:sldLayoutIdLst>
    <p:sldLayoutId id="2147483745" r:id="rId1"/>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4" orient="horz" pos="4020" userDrawn="1">
          <p15:clr>
            <a:srgbClr val="F26B43"/>
          </p15:clr>
        </p15:guide>
        <p15:guide id="6" orient="horz" pos="935" userDrawn="1">
          <p15:clr>
            <a:srgbClr val="F26B43"/>
          </p15:clr>
        </p15:guide>
        <p15:guide id="7"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image" Target="../media/image7.png"/><Relationship Id="rId12" Type="http://schemas.openxmlformats.org/officeDocument/2006/relationships/hyperlink" Target="https://github.com/oneM2M-Tutorials" TargetMode="External"/><Relationship Id="rId17"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hyperlink" Target="https://www.youtube.com/c/Onem2mOrg" TargetMode="External"/><Relationship Id="rId11" Type="http://schemas.openxmlformats.org/officeDocument/2006/relationships/image" Target="../media/image10.svg"/><Relationship Id="rId5" Type="http://schemas.openxmlformats.org/officeDocument/2006/relationships/image" Target="../media/image6.svg"/><Relationship Id="rId15" Type="http://schemas.openxmlformats.org/officeDocument/2006/relationships/hyperlink" Target="https://wiki.onem2m.org/index.php?title=Main_Page" TargetMode="External"/><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hyperlink" Target="https://www.linkedin.com/company/onem2m/" TargetMode="External"/><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hyperlink" Target="https://git.onem2m.org/tools/contribution-procedure" TargetMode="External"/><Relationship Id="rId3" Type="http://schemas.openxmlformats.org/officeDocument/2006/relationships/hyperlink" Target="https://git.onem2m.org/specifications" TargetMode="External"/><Relationship Id="rId7" Type="http://schemas.openxmlformats.org/officeDocument/2006/relationships/hyperlink" Target="https://git.onem2m.org/issues/issues/-/issues" TargetMode="External"/><Relationship Id="rId2" Type="http://schemas.openxmlformats.org/officeDocument/2006/relationships/hyperlink" Target="https://git.onem2m.org/" TargetMode="External"/><Relationship Id="rId1" Type="http://schemas.openxmlformats.org/officeDocument/2006/relationships/slideLayout" Target="../slideLayouts/slideLayout4.xml"/><Relationship Id="rId6" Type="http://schemas.openxmlformats.org/officeDocument/2006/relationships/hyperlink" Target="https://git.onem2m.org/specifications/wi" TargetMode="External"/><Relationship Id="rId5" Type="http://schemas.openxmlformats.org/officeDocument/2006/relationships/hyperlink" Target="https://git.onem2m.org/specifications/ts" TargetMode="External"/><Relationship Id="rId4" Type="http://schemas.openxmlformats.org/officeDocument/2006/relationships/hyperlink" Target="https://git.onem2m.org/specifications/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member.onem2m.org/Static_pages/Others/Rules_Pages/oneM2M_Partnership_Agreement-V3_0.doc" TargetMode="External"/><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member.onem2m.org/Application/documentapp/downloadimmediate/?docId=11996" TargetMode="External"/><Relationship Id="rId3" Type="http://schemas.openxmlformats.org/officeDocument/2006/relationships/image" Target="../media/image33.png"/><Relationship Id="rId7" Type="http://schemas.openxmlformats.org/officeDocument/2006/relationships/hyperlink" Target="https://git.onem2m.org/tools/contribution-procedure" TargetMode="External"/><Relationship Id="rId12" Type="http://schemas.openxmlformats.org/officeDocument/2006/relationships/image" Target="../media/image40.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11" Type="http://schemas.openxmlformats.org/officeDocument/2006/relationships/hyperlink" Target="http://member.onem2m.org/Application/documentApp/documentinfo/?documentId=16519&amp;fromList=Y" TargetMode="External"/><Relationship Id="rId5" Type="http://schemas.openxmlformats.org/officeDocument/2006/relationships/hyperlink" Target="https://member.onem2m.org/Application/documentapp/downloadLatestRevision/?docId=31354" TargetMode="External"/><Relationship Id="rId10" Type="http://schemas.openxmlformats.org/officeDocument/2006/relationships/image" Target="../media/image39.png"/><Relationship Id="rId4" Type="http://schemas.openxmlformats.org/officeDocument/2006/relationships/hyperlink" Target="http://member.onem2m.org/Static_pages/Others/Rules_Pages/oneM2M_Partnership_Agreement-V3_0.doc" TargetMode="External"/><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 Id="rId4" Type="http://schemas.openxmlformats.org/officeDocument/2006/relationships/hyperlink" Target="http://member.onem2m.org/Static_pages/Others/Rules_Pages/ADM-0004-Method_of_work-V1_4_1.doc"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hyperlink" Target="https://git.onem2m.org/" TargetMode="Externa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daringfireball.net/projects/markdown/licens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hyperlink" Target="https://git.onem2m.org/specification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hyperlink" Target="https://specifications.onem2m.org/" TargetMode="External"/><Relationship Id="rId4" Type="http://schemas.openxmlformats.org/officeDocument/2006/relationships/hyperlink" Target="https://git.onem2m.org/tool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onem2m.org/"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hyperlink" Target="http://member.onem2m.org/Static_pages/Others/Rules_Pages/oneM2M_Partnership_Agreement-V3_0.doc" TargetMode="External"/><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onem2m.org/using-onem2m/developers"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youtube.com/playlist?list=PLDd4EJmw5gUnA_d1RgYnxrOrYeYuHdH5u" TargetMode="External"/><Relationship Id="rId7" Type="http://schemas.openxmlformats.org/officeDocument/2006/relationships/image" Target="../media/image61.png"/><Relationship Id="rId2" Type="http://schemas.openxmlformats.org/officeDocument/2006/relationships/hyperlink" Target="https://wiki.onem2m.org/index.php?title=OneM2M_Jupyter_Notebooks" TargetMode="External"/><Relationship Id="rId1" Type="http://schemas.openxmlformats.org/officeDocument/2006/relationships/slideLayout" Target="../slideLayouts/slideLayout11.xml"/><Relationship Id="rId6" Type="http://schemas.openxmlformats.org/officeDocument/2006/relationships/hyperlink" Target="https://mybinder.org/v2/gh/oneM2M/onem2m-jupyter-notebooks/master?urlpath=lab/tree/__START__.ipynb" TargetMode="External"/><Relationship Id="rId5" Type="http://schemas.openxmlformats.org/officeDocument/2006/relationships/hyperlink" Target="https://github.com/oneM2M/onem2m-jupyter-notebooks/discussions" TargetMode="External"/><Relationship Id="rId4" Type="http://schemas.openxmlformats.org/officeDocument/2006/relationships/hyperlink" Target="https://github.com/oneM2M/onem2m-jupyter-notebooks" TargetMode="External"/><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hyperlink" Target="http://member.onem2m.org/Static_pages/Others/Rules_Pages/oneM2M_Partnership_Agreement-V3_0.doc"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onem2m.org/news-events/newsmenu/onem2m-in-the-news" TargetMode="External"/><Relationship Id="rId2" Type="http://schemas.openxmlformats.org/officeDocument/2006/relationships/hyperlink" Target="https://onem2m.org/insights/executive-viewpoints" TargetMode="External"/><Relationship Id="rId1" Type="http://schemas.openxmlformats.org/officeDocument/2006/relationships/slideLayout" Target="../slideLayouts/slideLayout9.xml"/><Relationship Id="rId4" Type="http://schemas.openxmlformats.org/officeDocument/2006/relationships/hyperlink" Target="https://onem2m.org/technical/published-draft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2.svg"/><Relationship Id="rId1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4.sv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3.png"/><Relationship Id="rId10" Type="http://schemas.openxmlformats.org/officeDocument/2006/relationships/image" Target="../media/image10.svg"/><Relationship Id="rId19" Type="http://schemas.openxmlformats.org/officeDocument/2006/relationships/image" Target="../media/image16.svg"/><Relationship Id="rId4" Type="http://schemas.openxmlformats.org/officeDocument/2006/relationships/image" Target="../media/image6.svg"/><Relationship Id="rId9" Type="http://schemas.openxmlformats.org/officeDocument/2006/relationships/image" Target="../media/image9.png"/><Relationship Id="rId14" Type="http://schemas.openxmlformats.org/officeDocument/2006/relationships/hyperlink" Target="https://wiki.onem2m.org/index.php?title=Main_P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git.onem2m.org/specifications" TargetMode="External"/><Relationship Id="rId3" Type="http://schemas.openxmlformats.org/officeDocument/2006/relationships/hyperlink" Target="http://onem2m.org/" TargetMode="External"/><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hyperlink" Target="http://member.onem2m.org/WebSite/homepage.aspx" TargetMode="External"/><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hyperlink" Target="https://git.onem2m.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pecifications.onem2m.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444" y="1139297"/>
            <a:ext cx="11296184" cy="2387600"/>
          </a:xfrm>
        </p:spPr>
        <p:txBody>
          <a:bodyPr/>
          <a:lstStyle/>
          <a:p>
            <a:r>
              <a:rPr lang="en-US" dirty="0"/>
              <a:t>Welcome to oneM2M</a:t>
            </a:r>
          </a:p>
        </p:txBody>
      </p:sp>
      <p:sp>
        <p:nvSpPr>
          <p:cNvPr id="3" name="Text Placeholder 2"/>
          <p:cNvSpPr>
            <a:spLocks noGrp="1"/>
          </p:cNvSpPr>
          <p:nvPr>
            <p:ph type="subTitle" idx="1"/>
          </p:nvPr>
        </p:nvSpPr>
        <p:spPr>
          <a:xfrm>
            <a:off x="1524000" y="4823729"/>
            <a:ext cx="9144000" cy="1655762"/>
          </a:xfrm>
        </p:spPr>
        <p:txBody>
          <a:bodyPr/>
          <a:lstStyle/>
          <a:p>
            <a:r>
              <a:rPr lang="en-US" dirty="0"/>
              <a:t>Roland Hechwartner, TP Chair </a:t>
            </a:r>
          </a:p>
          <a:p>
            <a:r>
              <a:rPr lang="en-US" dirty="0"/>
              <a:t>Karen Hughes, ETSI</a:t>
            </a:r>
          </a:p>
          <a:p>
            <a:r>
              <a:rPr lang="en-US" dirty="0"/>
              <a:t>2025-11-11</a:t>
            </a:r>
          </a:p>
        </p:txBody>
      </p:sp>
      <p:sp>
        <p:nvSpPr>
          <p:cNvPr id="4" name="Textfeld 3">
            <a:extLst>
              <a:ext uri="{FF2B5EF4-FFF2-40B4-BE49-F238E27FC236}">
                <a16:creationId xmlns:a16="http://schemas.microsoft.com/office/drawing/2014/main" id="{12F27E70-516E-4A01-9798-6AF1C63A38D8}"/>
              </a:ext>
            </a:extLst>
          </p:cNvPr>
          <p:cNvSpPr txBox="1"/>
          <p:nvPr/>
        </p:nvSpPr>
        <p:spPr>
          <a:xfrm>
            <a:off x="3540122" y="3612848"/>
            <a:ext cx="4773679" cy="369332"/>
          </a:xfrm>
          <a:prstGeom prst="rect">
            <a:avLst/>
          </a:prstGeom>
          <a:noFill/>
        </p:spPr>
        <p:txBody>
          <a:bodyPr wrap="none" rtlCol="0">
            <a:spAutoFit/>
          </a:bodyPr>
          <a:lstStyle/>
          <a:p>
            <a:pPr algn="ctr"/>
            <a:r>
              <a:rPr lang="en-US" dirty="0"/>
              <a:t>TP-2025-0082R01-Introduction to New Members</a:t>
            </a:r>
          </a:p>
        </p:txBody>
      </p:sp>
      <p:pic>
        <p:nvPicPr>
          <p:cNvPr id="5" name="Graphic 2">
            <a:hlinkClick r:id="rId3"/>
            <a:extLst>
              <a:ext uri="{FF2B5EF4-FFF2-40B4-BE49-F238E27FC236}">
                <a16:creationId xmlns:a16="http://schemas.microsoft.com/office/drawing/2014/main" id="{D31E8FD0-0B5D-4C91-AB59-DFFD06869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3545" y="6360805"/>
            <a:ext cx="314632" cy="314632"/>
          </a:xfrm>
          <a:prstGeom prst="rect">
            <a:avLst/>
          </a:prstGeom>
        </p:spPr>
      </p:pic>
      <p:pic>
        <p:nvPicPr>
          <p:cNvPr id="6" name="Graphic 6">
            <a:hlinkClick r:id="rId6"/>
            <a:extLst>
              <a:ext uri="{FF2B5EF4-FFF2-40B4-BE49-F238E27FC236}">
                <a16:creationId xmlns:a16="http://schemas.microsoft.com/office/drawing/2014/main" id="{60407491-2336-44B1-A03C-506501EE02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4712" y="6360448"/>
            <a:ext cx="314632" cy="314632"/>
          </a:xfrm>
          <a:prstGeom prst="rect">
            <a:avLst/>
          </a:prstGeom>
        </p:spPr>
      </p:pic>
      <p:pic>
        <p:nvPicPr>
          <p:cNvPr id="7" name="Graphic 8">
            <a:hlinkClick r:id="rId9"/>
            <a:extLst>
              <a:ext uri="{FF2B5EF4-FFF2-40B4-BE49-F238E27FC236}">
                <a16:creationId xmlns:a16="http://schemas.microsoft.com/office/drawing/2014/main" id="{0C61B551-2C15-4589-9371-4E66CC3910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1938" y="6366067"/>
            <a:ext cx="309013" cy="309013"/>
          </a:xfrm>
          <a:prstGeom prst="rect">
            <a:avLst/>
          </a:prstGeom>
        </p:spPr>
      </p:pic>
      <p:pic>
        <p:nvPicPr>
          <p:cNvPr id="8" name="Graphic 10">
            <a:hlinkClick r:id="rId12"/>
            <a:extLst>
              <a:ext uri="{FF2B5EF4-FFF2-40B4-BE49-F238E27FC236}">
                <a16:creationId xmlns:a16="http://schemas.microsoft.com/office/drawing/2014/main" id="{FC008F05-60FE-4A57-BB93-D1714A32C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6360448"/>
            <a:ext cx="314632" cy="314632"/>
          </a:xfrm>
          <a:prstGeom prst="rect">
            <a:avLst/>
          </a:prstGeom>
        </p:spPr>
      </p:pic>
      <p:pic>
        <p:nvPicPr>
          <p:cNvPr id="9" name="Graphic 12">
            <a:hlinkClick r:id="rId15"/>
            <a:extLst>
              <a:ext uri="{FF2B5EF4-FFF2-40B4-BE49-F238E27FC236}">
                <a16:creationId xmlns:a16="http://schemas.microsoft.com/office/drawing/2014/main" id="{1CA865EE-2680-40B4-8B86-0EA9D7DCEC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1498" y="6360805"/>
            <a:ext cx="314632" cy="314632"/>
          </a:xfrm>
          <a:prstGeom prst="rect">
            <a:avLst/>
          </a:prstGeom>
        </p:spPr>
      </p:pic>
      <p:pic>
        <p:nvPicPr>
          <p:cNvPr id="10" name="Graphic 5">
            <a:hlinkClick r:id="rId18"/>
            <a:extLst>
              <a:ext uri="{FF2B5EF4-FFF2-40B4-BE49-F238E27FC236}">
                <a16:creationId xmlns:a16="http://schemas.microsoft.com/office/drawing/2014/main" id="{AB9213B8-83EA-4A4F-BE92-B7FECCB7B9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76559" y="6360983"/>
            <a:ext cx="313200" cy="313200"/>
          </a:xfrm>
          <a:prstGeom prst="rect">
            <a:avLst/>
          </a:prstGeom>
        </p:spPr>
      </p:pic>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https://git.onem2m.org/</a:t>
            </a:r>
            <a:r>
              <a:rPr lang="en-US" sz="1200" dirty="0"/>
              <a:t> </a:t>
            </a:r>
          </a:p>
        </p:txBody>
      </p:sp>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
        <p:nvSpPr>
          <p:cNvPr id="4" name="Titel 3"/>
          <p:cNvSpPr>
            <a:spLocks noGrp="1"/>
          </p:cNvSpPr>
          <p:nvPr>
            <p:ph type="title"/>
          </p:nvPr>
        </p:nvSpPr>
        <p:spPr/>
        <p:txBody>
          <a:bodyPr/>
          <a:lstStyle/>
          <a:p>
            <a:r>
              <a:rPr lang="en-US" dirty="0"/>
              <a:t>oneM2M GitLab Repository</a:t>
            </a:r>
          </a:p>
        </p:txBody>
      </p:sp>
      <p:sp>
        <p:nvSpPr>
          <p:cNvPr id="6" name="Inhaltsplatzhalter 5">
            <a:extLst>
              <a:ext uri="{FF2B5EF4-FFF2-40B4-BE49-F238E27FC236}">
                <a16:creationId xmlns:a16="http://schemas.microsoft.com/office/drawing/2014/main" id="{F9A5E243-5724-D795-60A2-A66FBB4C0E93}"/>
              </a:ext>
            </a:extLst>
          </p:cNvPr>
          <p:cNvSpPr>
            <a:spLocks noGrp="1"/>
          </p:cNvSpPr>
          <p:nvPr>
            <p:ph idx="1"/>
          </p:nvPr>
        </p:nvSpPr>
        <p:spPr/>
        <p:txBody>
          <a:bodyPr>
            <a:normAutofit fontScale="92500" lnSpcReduction="10000"/>
          </a:bodyPr>
          <a:lstStyle/>
          <a:p>
            <a:r>
              <a:rPr lang="de-AT" dirty="0" err="1"/>
              <a:t>Specifications</a:t>
            </a:r>
            <a:r>
              <a:rPr lang="de-AT" dirty="0"/>
              <a:t> </a:t>
            </a:r>
          </a:p>
          <a:p>
            <a:pPr lvl="1"/>
            <a:r>
              <a:rPr lang="de-AT" dirty="0">
                <a:hlinkClick r:id="rId3"/>
              </a:rPr>
              <a:t>https://git.onem2m.org/specifications</a:t>
            </a:r>
            <a:endParaRPr lang="de-AT" dirty="0"/>
          </a:p>
          <a:p>
            <a:pPr lvl="1"/>
            <a:r>
              <a:rPr lang="de-AT" dirty="0">
                <a:hlinkClick r:id="rId4"/>
              </a:rPr>
              <a:t>https://git.onem2m.org/specifications/tr</a:t>
            </a:r>
            <a:endParaRPr lang="de-AT" dirty="0"/>
          </a:p>
          <a:p>
            <a:pPr lvl="1"/>
            <a:r>
              <a:rPr lang="de-AT" dirty="0">
                <a:hlinkClick r:id="rId5"/>
              </a:rPr>
              <a:t>https://git.onem2m.org/specifications/ts</a:t>
            </a:r>
            <a:endParaRPr lang="de-AT" dirty="0"/>
          </a:p>
          <a:p>
            <a:pPr lvl="1"/>
            <a:r>
              <a:rPr lang="de-AT" dirty="0">
                <a:hlinkClick r:id="rId6"/>
              </a:rPr>
              <a:t>https://git.onem2m.org/specifications/wi</a:t>
            </a:r>
            <a:r>
              <a:rPr lang="de-AT" dirty="0"/>
              <a:t>  </a:t>
            </a:r>
          </a:p>
          <a:p>
            <a:endParaRPr lang="de-AT" dirty="0"/>
          </a:p>
          <a:p>
            <a:r>
              <a:rPr lang="en-US" altLang="ko-KR" dirty="0"/>
              <a:t>Discussion and Issues</a:t>
            </a:r>
          </a:p>
          <a:p>
            <a:pPr lvl="1"/>
            <a:r>
              <a:rPr lang="de-AT" dirty="0">
                <a:hlinkClick r:id="rId7"/>
              </a:rPr>
              <a:t>https://git.onem2m.org/issues/issues/-/issues</a:t>
            </a:r>
            <a:r>
              <a:rPr lang="de-AT" dirty="0"/>
              <a:t> </a:t>
            </a:r>
          </a:p>
          <a:p>
            <a:endParaRPr lang="en-US" altLang="ko-KR" dirty="0"/>
          </a:p>
          <a:p>
            <a:r>
              <a:rPr lang="en-US" altLang="ko-KR" dirty="0"/>
              <a:t>The contribution procedure for using oneM2M Gitlab</a:t>
            </a:r>
          </a:p>
          <a:p>
            <a:pPr lvl="1"/>
            <a:r>
              <a:rPr lang="en-US" altLang="ko-KR" dirty="0">
                <a:hlinkClick r:id="rId8"/>
              </a:rPr>
              <a:t>https://git.onem2m.org/tools/contribution-procedure</a:t>
            </a:r>
            <a:endParaRPr lang="en-US" altLang="ko-KR" dirty="0"/>
          </a:p>
        </p:txBody>
      </p:sp>
    </p:spTree>
    <p:extLst>
      <p:ext uri="{BB962C8B-B14F-4D97-AF65-F5344CB8AC3E}">
        <p14:creationId xmlns:p14="http://schemas.microsoft.com/office/powerpoint/2010/main" val="236389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11</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12</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a:t>
            </a:r>
            <a:r>
              <a:rPr lang="en-US" sz="900" dirty="0">
                <a:hlinkClick r:id="rId3"/>
              </a:rPr>
              <a:t>Partnership Agreement V3.0</a:t>
            </a:r>
            <a:endParaRPr lang="en-US" sz="900" dirty="0"/>
          </a:p>
        </p:txBody>
      </p:sp>
    </p:spTree>
    <p:extLst>
      <p:ext uri="{BB962C8B-B14F-4D97-AF65-F5344CB8AC3E}">
        <p14:creationId xmlns:p14="http://schemas.microsoft.com/office/powerpoint/2010/main" val="303037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TP52 (Dec 2021)</a:t>
            </a:r>
          </a:p>
          <a:p>
            <a:pPr lvl="2">
              <a:spcBef>
                <a:spcPts val="0"/>
              </a:spcBef>
            </a:pPr>
            <a:r>
              <a:rPr lang="en-US" sz="1400" dirty="0">
                <a:latin typeface="Myriad Pro"/>
              </a:rPr>
              <a:t>Interim meetings should be numbered according to the TP meeting that they follow   </a:t>
            </a:r>
            <a:r>
              <a:rPr lang="en-US" sz="1000" dirty="0" err="1">
                <a:latin typeface="Myriad Pro"/>
              </a:rPr>
              <a:t>eg.</a:t>
            </a:r>
            <a:r>
              <a:rPr lang="en-US" sz="1000" dirty="0">
                <a:latin typeface="Myriad Pro"/>
              </a:rPr>
              <a:t> SDS 49.1</a:t>
            </a:r>
          </a:p>
          <a:p>
            <a:pPr>
              <a:spcBef>
                <a:spcPts val="1200"/>
              </a:spcBef>
            </a:pPr>
            <a:r>
              <a:rPr lang="en-US" sz="2400" dirty="0">
                <a:latin typeface="Myriad Pro"/>
              </a:rPr>
              <a:t>Physical Meeting</a:t>
            </a:r>
          </a:p>
          <a:p>
            <a:pPr lvl="1">
              <a:spcBef>
                <a:spcPts val="0"/>
              </a:spcBef>
            </a:pPr>
            <a:r>
              <a:rPr lang="en-US" sz="1800" dirty="0">
                <a:latin typeface="Myriad Pro"/>
              </a:rPr>
              <a:t>Are created on the portal using local (meeting) time (in 2023 four f2f-meetings are planned)</a:t>
            </a:r>
          </a:p>
          <a:p>
            <a:pPr lvl="1">
              <a:spcBef>
                <a:spcPts val="0"/>
              </a:spcBef>
            </a:pPr>
            <a:r>
              <a:rPr lang="en-US" sz="1800" dirty="0">
                <a:latin typeface="Myriad Pro"/>
              </a:rPr>
              <a:t>Face to face meetings are organized as hybrid meetings – allowing remote participation</a:t>
            </a:r>
          </a:p>
          <a:p>
            <a:pPr lvl="2">
              <a:spcBef>
                <a:spcPts val="0"/>
              </a:spcBef>
            </a:pPr>
            <a:r>
              <a:rPr lang="en-US" sz="1400" dirty="0">
                <a:latin typeface="Myriad Pro"/>
              </a:rPr>
              <a:t>In case of technical disruptions the f2f meeting will continue, f2f participation takes precedence over remote participation</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a:spcBef>
                <a:spcPts val="1200"/>
              </a:spcBef>
            </a:pPr>
            <a:r>
              <a:rPr lang="en-US" sz="2400" dirty="0">
                <a:latin typeface="Myriad Pro"/>
              </a:rPr>
              <a:t>Virtual Meeting</a:t>
            </a:r>
          </a:p>
          <a:p>
            <a:pPr lvl="1">
              <a:spcBef>
                <a:spcPts val="0"/>
              </a:spcBef>
            </a:pPr>
            <a:r>
              <a:rPr lang="en-US" sz="1800" dirty="0">
                <a:latin typeface="Myriad Pro"/>
              </a:rPr>
              <a:t>Web-meetings / conference calls using GoToMeeting or GoToWebinar</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260264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39920"/>
            <a:ext cx="7679584" cy="5387002"/>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a:off x="3296093" y="5840819"/>
            <a:ext cx="721951" cy="681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hlinkClick r:id="rId4"/>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hlinkClick r:id="rId5"/>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hlinkClick r:id="rId6"/>
              </a:rPr>
              <a:t>ADM-0003-oneM2M Drafting Rules V1.0</a:t>
            </a:r>
            <a:endParaRPr lang="en-US" sz="1400" dirty="0">
              <a:latin typeface="Myriad Pro"/>
            </a:endParaRP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r>
              <a:rPr lang="en-US" sz="2000" dirty="0">
                <a:latin typeface="Myriad Pro"/>
              </a:rPr>
              <a:t>Method of Work  </a:t>
            </a:r>
            <a:r>
              <a:rPr lang="en-US" sz="1400" dirty="0">
                <a:latin typeface="Myriad Pro"/>
              </a:rPr>
              <a:t>ADM-0004-Method of Work V1.4.1 and </a:t>
            </a:r>
            <a:r>
              <a:rPr lang="en-US" sz="1200" dirty="0">
                <a:hlinkClick r:id="rId7"/>
              </a:rPr>
              <a:t>https://git.onem2m.org/tools/contribution-procedure</a:t>
            </a:r>
            <a:r>
              <a:rPr lang="en-US" sz="1200" dirty="0"/>
              <a:t> </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15</a:t>
            </a:fld>
            <a:endParaRPr lang="en-US"/>
          </a:p>
        </p:txBody>
      </p:sp>
    </p:spTree>
    <p:extLst>
      <p:ext uri="{BB962C8B-B14F-4D97-AF65-F5344CB8AC3E}">
        <p14:creationId xmlns:p14="http://schemas.microsoft.com/office/powerpoint/2010/main" val="41637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 / =&gt; merge request (oneM2M GitLab repository) </a:t>
            </a:r>
          </a:p>
          <a:p>
            <a:pPr lvl="1">
              <a:lnSpc>
                <a:spcPct val="100000"/>
              </a:lnSpc>
              <a:spcBef>
                <a:spcPts val="600"/>
              </a:spcBef>
            </a:pPr>
            <a:r>
              <a:rPr lang="en-US" sz="1800" dirty="0">
                <a:latin typeface="Myriad Pro"/>
              </a:rPr>
              <a:t>Contribution that suggests a change to an existing draft or published deliverable</a:t>
            </a:r>
          </a:p>
          <a:p>
            <a:pPr lvl="1">
              <a:lnSpc>
                <a:spcPct val="100000"/>
              </a:lnSpc>
              <a:spcBef>
                <a:spcPts val="600"/>
              </a:spcBef>
            </a:pPr>
            <a:r>
              <a:rPr lang="en-US" sz="1800" dirty="0">
                <a:latin typeface="Myriad Pro"/>
              </a:rPr>
              <a:t>i.e. now a merge request to the respective version of a TS or TR in the git repository</a:t>
            </a:r>
          </a:p>
          <a:p>
            <a:pPr>
              <a:lnSpc>
                <a:spcPct val="100000"/>
              </a:lnSpc>
              <a:spcBef>
                <a:spcPts val="1200"/>
              </a:spcBef>
            </a:pPr>
            <a:r>
              <a:rPr lang="en-US" sz="2400" dirty="0">
                <a:latin typeface="Myriad Pro"/>
              </a:rPr>
              <a:t>Document Status (as on the portal)</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
        <p:nvSpPr>
          <p:cNvPr id="2" name="Rechteck: abgerundete Ecken 1">
            <a:extLst>
              <a:ext uri="{FF2B5EF4-FFF2-40B4-BE49-F238E27FC236}">
                <a16:creationId xmlns:a16="http://schemas.microsoft.com/office/drawing/2014/main" id="{19B94348-5AC6-472C-BBF0-5A9D4E787DB7}"/>
              </a:ext>
            </a:extLst>
          </p:cNvPr>
          <p:cNvSpPr/>
          <p:nvPr/>
        </p:nvSpPr>
        <p:spPr>
          <a:xfrm>
            <a:off x="334696" y="3077725"/>
            <a:ext cx="1765657" cy="125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use</a:t>
            </a:r>
            <a:r>
              <a:rPr lang="de-AT" dirty="0"/>
              <a:t> </a:t>
            </a:r>
            <a:r>
              <a:rPr lang="de-AT" dirty="0" err="1"/>
              <a:t>Gitlab</a:t>
            </a:r>
            <a:r>
              <a:rPr lang="de-AT" dirty="0"/>
              <a:t> </a:t>
            </a:r>
            <a:r>
              <a:rPr lang="de-AT" dirty="0" err="1"/>
              <a:t>issue</a:t>
            </a:r>
            <a:r>
              <a:rPr lang="de-AT" dirty="0"/>
              <a:t> </a:t>
            </a:r>
            <a:r>
              <a:rPr lang="de-AT" dirty="0" err="1"/>
              <a:t>tracker</a:t>
            </a:r>
            <a:endParaRPr lang="en-US" dirty="0"/>
          </a:p>
        </p:txBody>
      </p:sp>
      <p:sp>
        <p:nvSpPr>
          <p:cNvPr id="5" name="Rechteck: abgerundete Ecken 4">
            <a:extLst>
              <a:ext uri="{FF2B5EF4-FFF2-40B4-BE49-F238E27FC236}">
                <a16:creationId xmlns:a16="http://schemas.microsoft.com/office/drawing/2014/main" id="{29806E52-49DC-BAF7-EAE0-5A42B91D93EB}"/>
              </a:ext>
            </a:extLst>
          </p:cNvPr>
          <p:cNvSpPr/>
          <p:nvPr/>
        </p:nvSpPr>
        <p:spPr>
          <a:xfrm>
            <a:off x="334696" y="4786605"/>
            <a:ext cx="1765657" cy="1138334"/>
          </a:xfrm>
          <a:custGeom>
            <a:avLst/>
            <a:gdLst>
              <a:gd name="connsiteX0" fmla="*/ 0 w 1765657"/>
              <a:gd name="connsiteY0" fmla="*/ 189726 h 1138334"/>
              <a:gd name="connsiteX1" fmla="*/ 189726 w 1765657"/>
              <a:gd name="connsiteY1" fmla="*/ 0 h 1138334"/>
              <a:gd name="connsiteX2" fmla="*/ 665656 w 1765657"/>
              <a:gd name="connsiteY2" fmla="*/ 0 h 1138334"/>
              <a:gd name="connsiteX3" fmla="*/ 1113863 w 1765657"/>
              <a:gd name="connsiteY3" fmla="*/ 0 h 1138334"/>
              <a:gd name="connsiteX4" fmla="*/ 1575931 w 1765657"/>
              <a:gd name="connsiteY4" fmla="*/ 0 h 1138334"/>
              <a:gd name="connsiteX5" fmla="*/ 1765657 w 1765657"/>
              <a:gd name="connsiteY5" fmla="*/ 189726 h 1138334"/>
              <a:gd name="connsiteX6" fmla="*/ 1765657 w 1765657"/>
              <a:gd name="connsiteY6" fmla="*/ 546401 h 1138334"/>
              <a:gd name="connsiteX7" fmla="*/ 1765657 w 1765657"/>
              <a:gd name="connsiteY7" fmla="*/ 948608 h 1138334"/>
              <a:gd name="connsiteX8" fmla="*/ 1575931 w 1765657"/>
              <a:gd name="connsiteY8" fmla="*/ 1138334 h 1138334"/>
              <a:gd name="connsiteX9" fmla="*/ 1100001 w 1765657"/>
              <a:gd name="connsiteY9" fmla="*/ 1138334 h 1138334"/>
              <a:gd name="connsiteX10" fmla="*/ 624070 w 1765657"/>
              <a:gd name="connsiteY10" fmla="*/ 1138334 h 1138334"/>
              <a:gd name="connsiteX11" fmla="*/ 189726 w 1765657"/>
              <a:gd name="connsiteY11" fmla="*/ 1138334 h 1138334"/>
              <a:gd name="connsiteX12" fmla="*/ 0 w 1765657"/>
              <a:gd name="connsiteY12" fmla="*/ 948608 h 1138334"/>
              <a:gd name="connsiteX13" fmla="*/ 0 w 1765657"/>
              <a:gd name="connsiteY13" fmla="*/ 561578 h 1138334"/>
              <a:gd name="connsiteX14" fmla="*/ 0 w 1765657"/>
              <a:gd name="connsiteY14" fmla="*/ 189726 h 1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5657" h="1138334" fill="none" extrusionOk="0">
                <a:moveTo>
                  <a:pt x="0" y="189726"/>
                </a:moveTo>
                <a:cubicBezTo>
                  <a:pt x="21860" y="81961"/>
                  <a:pt x="81809" y="869"/>
                  <a:pt x="189726" y="0"/>
                </a:cubicBezTo>
                <a:cubicBezTo>
                  <a:pt x="426229" y="-48801"/>
                  <a:pt x="503106" y="25333"/>
                  <a:pt x="665656" y="0"/>
                </a:cubicBezTo>
                <a:cubicBezTo>
                  <a:pt x="828206" y="-25333"/>
                  <a:pt x="905296" y="18388"/>
                  <a:pt x="1113863" y="0"/>
                </a:cubicBezTo>
                <a:cubicBezTo>
                  <a:pt x="1322430" y="-18388"/>
                  <a:pt x="1482786" y="22291"/>
                  <a:pt x="1575931" y="0"/>
                </a:cubicBezTo>
                <a:cubicBezTo>
                  <a:pt x="1672030" y="6473"/>
                  <a:pt x="1778595" y="88262"/>
                  <a:pt x="1765657" y="189726"/>
                </a:cubicBezTo>
                <a:cubicBezTo>
                  <a:pt x="1788035" y="302757"/>
                  <a:pt x="1736385" y="403548"/>
                  <a:pt x="1765657" y="546401"/>
                </a:cubicBezTo>
                <a:cubicBezTo>
                  <a:pt x="1794929" y="689254"/>
                  <a:pt x="1757637" y="768884"/>
                  <a:pt x="1765657" y="948608"/>
                </a:cubicBezTo>
                <a:cubicBezTo>
                  <a:pt x="1777361" y="1042944"/>
                  <a:pt x="1686803" y="1132217"/>
                  <a:pt x="1575931" y="1138334"/>
                </a:cubicBezTo>
                <a:cubicBezTo>
                  <a:pt x="1358684" y="1178532"/>
                  <a:pt x="1228533" y="1086007"/>
                  <a:pt x="1100001" y="1138334"/>
                </a:cubicBezTo>
                <a:cubicBezTo>
                  <a:pt x="971469" y="1190661"/>
                  <a:pt x="720151" y="1097214"/>
                  <a:pt x="624070" y="1138334"/>
                </a:cubicBezTo>
                <a:cubicBezTo>
                  <a:pt x="527989" y="1179454"/>
                  <a:pt x="365412" y="1099206"/>
                  <a:pt x="189726" y="1138334"/>
                </a:cubicBezTo>
                <a:cubicBezTo>
                  <a:pt x="78135" y="1131714"/>
                  <a:pt x="28452" y="1040490"/>
                  <a:pt x="0" y="948608"/>
                </a:cubicBezTo>
                <a:cubicBezTo>
                  <a:pt x="-36159" y="839867"/>
                  <a:pt x="38321" y="718713"/>
                  <a:pt x="0" y="561578"/>
                </a:cubicBezTo>
                <a:cubicBezTo>
                  <a:pt x="-38321" y="404443"/>
                  <a:pt x="33917" y="306768"/>
                  <a:pt x="0" y="189726"/>
                </a:cubicBezTo>
                <a:close/>
              </a:path>
              <a:path w="1765657" h="1138334" stroke="0" extrusionOk="0">
                <a:moveTo>
                  <a:pt x="0" y="189726"/>
                </a:moveTo>
                <a:cubicBezTo>
                  <a:pt x="253" y="73783"/>
                  <a:pt x="95306" y="12244"/>
                  <a:pt x="189726" y="0"/>
                </a:cubicBezTo>
                <a:cubicBezTo>
                  <a:pt x="325623" y="-5495"/>
                  <a:pt x="481674" y="9925"/>
                  <a:pt x="637932" y="0"/>
                </a:cubicBezTo>
                <a:cubicBezTo>
                  <a:pt x="794190" y="-9925"/>
                  <a:pt x="923758" y="11130"/>
                  <a:pt x="1072277" y="0"/>
                </a:cubicBezTo>
                <a:cubicBezTo>
                  <a:pt x="1220796" y="-11130"/>
                  <a:pt x="1456311" y="5094"/>
                  <a:pt x="1575931" y="0"/>
                </a:cubicBezTo>
                <a:cubicBezTo>
                  <a:pt x="1680278" y="-2804"/>
                  <a:pt x="1787211" y="106673"/>
                  <a:pt x="1765657" y="189726"/>
                </a:cubicBezTo>
                <a:cubicBezTo>
                  <a:pt x="1773073" y="340971"/>
                  <a:pt x="1726239" y="403647"/>
                  <a:pt x="1765657" y="584345"/>
                </a:cubicBezTo>
                <a:cubicBezTo>
                  <a:pt x="1805075" y="765043"/>
                  <a:pt x="1727820" y="800403"/>
                  <a:pt x="1765657" y="948608"/>
                </a:cubicBezTo>
                <a:cubicBezTo>
                  <a:pt x="1753489" y="1028759"/>
                  <a:pt x="1698612" y="1142743"/>
                  <a:pt x="1575931" y="1138334"/>
                </a:cubicBezTo>
                <a:cubicBezTo>
                  <a:pt x="1376674" y="1148970"/>
                  <a:pt x="1317599" y="1137460"/>
                  <a:pt x="1141587" y="1138334"/>
                </a:cubicBezTo>
                <a:cubicBezTo>
                  <a:pt x="965575" y="1139208"/>
                  <a:pt x="885218" y="1135546"/>
                  <a:pt x="665656" y="1138334"/>
                </a:cubicBezTo>
                <a:cubicBezTo>
                  <a:pt x="446094" y="1141122"/>
                  <a:pt x="369492" y="1121657"/>
                  <a:pt x="189726" y="1138334"/>
                </a:cubicBezTo>
                <a:cubicBezTo>
                  <a:pt x="74902" y="1138881"/>
                  <a:pt x="8144" y="1040374"/>
                  <a:pt x="0" y="948608"/>
                </a:cubicBezTo>
                <a:cubicBezTo>
                  <a:pt x="-10557" y="868549"/>
                  <a:pt x="32270" y="710549"/>
                  <a:pt x="0" y="569167"/>
                </a:cubicBezTo>
                <a:cubicBezTo>
                  <a:pt x="-32270" y="427785"/>
                  <a:pt x="15113" y="301834"/>
                  <a:pt x="0" y="189726"/>
                </a:cubicBezTo>
                <a:close/>
              </a:path>
            </a:pathLst>
          </a:custGeom>
          <a:solidFill>
            <a:schemeClr val="accent1"/>
          </a:solidFill>
          <a:ln>
            <a:extLst>
              <a:ext uri="{C807C97D-BFC1-408E-A445-0C87EB9F89A2}">
                <ask:lineSketchStyleProps xmlns:ask="http://schemas.microsoft.com/office/drawing/2018/sketchyshapes" sd="464096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r>
              <a:rPr lang="de-AT" dirty="0" err="1"/>
              <a:t>use</a:t>
            </a:r>
            <a:r>
              <a:rPr lang="de-AT" dirty="0"/>
              <a:t> </a:t>
            </a:r>
            <a:r>
              <a:rPr lang="de-AT" dirty="0" err="1"/>
              <a:t>Gitlab</a:t>
            </a:r>
            <a:r>
              <a:rPr lang="de-AT" dirty="0"/>
              <a:t> </a:t>
            </a:r>
            <a:r>
              <a:rPr lang="de-AT" dirty="0" err="1"/>
              <a:t>to</a:t>
            </a:r>
            <a:r>
              <a:rPr lang="de-AT" dirty="0"/>
              <a:t> </a:t>
            </a:r>
            <a:r>
              <a:rPr lang="de-AT" dirty="0" err="1"/>
              <a:t>develop</a:t>
            </a:r>
            <a:r>
              <a:rPr lang="de-AT" dirty="0"/>
              <a:t> </a:t>
            </a:r>
            <a:r>
              <a:rPr lang="de-AT" dirty="0" err="1"/>
              <a:t>Specs</a:t>
            </a:r>
            <a:endParaRPr lang="en-US" dirty="0"/>
          </a:p>
        </p:txBody>
      </p:sp>
      <p:pic>
        <p:nvPicPr>
          <p:cNvPr id="9" name="Grafik 8" descr="Ambition Silhouette">
            <a:extLst>
              <a:ext uri="{FF2B5EF4-FFF2-40B4-BE49-F238E27FC236}">
                <a16:creationId xmlns:a16="http://schemas.microsoft.com/office/drawing/2014/main" id="{F76C482D-1F75-19F5-FCBC-330446B1E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1725"/>
            <a:ext cx="914400" cy="914400"/>
          </a:xfrm>
          <a:prstGeom prst="rect">
            <a:avLst/>
          </a:prstGeom>
        </p:spPr>
      </p:pic>
      <p:pic>
        <p:nvPicPr>
          <p:cNvPr id="13" name="Grafik 12" descr="Häkchen mit einfarbiger Füllung">
            <a:extLst>
              <a:ext uri="{FF2B5EF4-FFF2-40B4-BE49-F238E27FC236}">
                <a16:creationId xmlns:a16="http://schemas.microsoft.com/office/drawing/2014/main" id="{FE31BFD6-88F7-0A03-B4C6-D073211D86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811" y="3827812"/>
            <a:ext cx="594025" cy="594025"/>
          </a:xfrm>
          <a:prstGeom prst="rect">
            <a:avLst/>
          </a:prstGeom>
        </p:spPr>
      </p:pic>
      <p:pic>
        <p:nvPicPr>
          <p:cNvPr id="8" name="Grafik 7" descr="Häkchen mit einfarbiger Füllung">
            <a:extLst>
              <a:ext uri="{FF2B5EF4-FFF2-40B4-BE49-F238E27FC236}">
                <a16:creationId xmlns:a16="http://schemas.microsoft.com/office/drawing/2014/main" id="{8947B963-A604-9DB9-58C2-8C88A1574C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811" y="5511084"/>
            <a:ext cx="594025" cy="594025"/>
          </a:xfrm>
          <a:prstGeom prst="rect">
            <a:avLst/>
          </a:prstGeom>
        </p:spPr>
      </p:pic>
    </p:spTree>
    <p:extLst>
      <p:ext uri="{BB962C8B-B14F-4D97-AF65-F5344CB8AC3E}">
        <p14:creationId xmlns:p14="http://schemas.microsoft.com/office/powerpoint/2010/main" val="346175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17</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will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t>
            </a:r>
            <a:r>
              <a:rPr lang="en-US" sz="900" dirty="0">
                <a:hlinkClick r:id="rId4"/>
              </a:rPr>
              <a:t>ADM-0004-Method_of_work-V1_4_1</a:t>
            </a:r>
            <a:endParaRPr lang="en-US" sz="900" dirty="0"/>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18</a:t>
            </a:fld>
            <a:endParaRPr lang="en-US"/>
          </a:p>
        </p:txBody>
      </p:sp>
    </p:spTree>
    <p:extLst>
      <p:ext uri="{BB962C8B-B14F-4D97-AF65-F5344CB8AC3E}">
        <p14:creationId xmlns:p14="http://schemas.microsoft.com/office/powerpoint/2010/main" val="337381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3476D5-0F5A-4FF6-A868-54904EAE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8" y="1330670"/>
            <a:ext cx="9511801" cy="2745540"/>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19</a:t>
            </a:fld>
            <a:endParaRPr lang="en-US"/>
          </a:p>
        </p:txBody>
      </p:sp>
      <p:sp>
        <p:nvSpPr>
          <p:cNvPr id="4" name="Titel 3"/>
          <p:cNvSpPr>
            <a:spLocks noGrp="1"/>
          </p:cNvSpPr>
          <p:nvPr>
            <p:ph type="title"/>
          </p:nvPr>
        </p:nvSpPr>
        <p:spPr>
          <a:xfrm>
            <a:off x="334695" y="0"/>
            <a:ext cx="10494981" cy="1173570"/>
          </a:xfrm>
        </p:spPr>
        <p:txBody>
          <a:bodyPr>
            <a:normAutofit/>
          </a:bodyPr>
          <a:lstStyle/>
          <a:p>
            <a:r>
              <a:rPr lang="en-US" dirty="0"/>
              <a:t>oneM2M Members’ Portal &amp; GitLab Repo </a:t>
            </a:r>
          </a:p>
        </p:txBody>
      </p:sp>
      <p:pic>
        <p:nvPicPr>
          <p:cNvPr id="5" name="Grafik 4" descr="Ein Bild, das Text, Screenshot, Zahl, Software enthält.&#10;&#10;Automatisch generierte Beschreibung">
            <a:extLst>
              <a:ext uri="{FF2B5EF4-FFF2-40B4-BE49-F238E27FC236}">
                <a16:creationId xmlns:a16="http://schemas.microsoft.com/office/drawing/2014/main" id="{117D7980-4A71-1C74-CA9F-C8D1506D4F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284" y="4135799"/>
            <a:ext cx="5701129" cy="2142934"/>
          </a:xfrm>
          <a:prstGeom prst="rect">
            <a:avLst/>
          </a:prstGeom>
        </p:spPr>
      </p:pic>
    </p:spTree>
    <p:extLst>
      <p:ext uri="{BB962C8B-B14F-4D97-AF65-F5344CB8AC3E}">
        <p14:creationId xmlns:p14="http://schemas.microsoft.com/office/powerpoint/2010/main" val="372808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809E-7CF0-4A44-6C0A-9ABDBF9A64F5}"/>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FC47017E-8954-7F9F-EB48-3814B97A8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a:extLst>
              <a:ext uri="{FF2B5EF4-FFF2-40B4-BE49-F238E27FC236}">
                <a16:creationId xmlns:a16="http://schemas.microsoft.com/office/drawing/2014/main" id="{665ED849-F3D9-3542-FCCA-A1AC12C29A60}"/>
              </a:ext>
            </a:extLst>
          </p:cNvPr>
          <p:cNvSpPr>
            <a:spLocks noGrp="1"/>
          </p:cNvSpPr>
          <p:nvPr>
            <p:ph type="sldNum" sz="quarter" idx="12"/>
          </p:nvPr>
        </p:nvSpPr>
        <p:spPr/>
        <p:txBody>
          <a:bodyPr/>
          <a:lstStyle/>
          <a:p>
            <a:fld id="{163F5A94-8458-4F17-AD3C-1A083E20221D}" type="slidenum">
              <a:rPr lang="en-US" smtClean="0"/>
              <a:t>20</a:t>
            </a:fld>
            <a:endParaRPr lang="en-US"/>
          </a:p>
        </p:txBody>
      </p:sp>
      <p:sp>
        <p:nvSpPr>
          <p:cNvPr id="3" name="Titel 2">
            <a:extLst>
              <a:ext uri="{FF2B5EF4-FFF2-40B4-BE49-F238E27FC236}">
                <a16:creationId xmlns:a16="http://schemas.microsoft.com/office/drawing/2014/main" id="{90575D1E-26D8-004E-01F6-81300D4C0FB1}"/>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70496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6104895-349E-9C8F-4CFA-27400F3120AD}"/>
              </a:ext>
            </a:extLst>
          </p:cNvPr>
          <p:cNvSpPr>
            <a:spLocks noGrp="1"/>
          </p:cNvSpPr>
          <p:nvPr>
            <p:ph type="title"/>
          </p:nvPr>
        </p:nvSpPr>
        <p:spPr/>
        <p:txBody>
          <a:bodyPr/>
          <a:lstStyle/>
          <a:p>
            <a:r>
              <a:rPr lang="de-DE" dirty="0"/>
              <a:t>Backup</a:t>
            </a:r>
            <a:endParaRPr lang="de-AT" dirty="0"/>
          </a:p>
        </p:txBody>
      </p:sp>
      <p:sp>
        <p:nvSpPr>
          <p:cNvPr id="5" name="Textplatzhalter 4">
            <a:extLst>
              <a:ext uri="{FF2B5EF4-FFF2-40B4-BE49-F238E27FC236}">
                <a16:creationId xmlns:a16="http://schemas.microsoft.com/office/drawing/2014/main" id="{70D8F93B-ECE5-36BC-741C-321339EA0E98}"/>
              </a:ext>
            </a:extLst>
          </p:cNvPr>
          <p:cNvSpPr>
            <a:spLocks noGrp="1"/>
          </p:cNvSpPr>
          <p:nvPr>
            <p:ph type="body" idx="1"/>
          </p:nvPr>
        </p:nvSpPr>
        <p:spPr/>
        <p:txBody>
          <a:bodyPr/>
          <a:lstStyle/>
          <a:p>
            <a:r>
              <a:rPr lang="de-DE" dirty="0"/>
              <a:t>About </a:t>
            </a:r>
            <a:r>
              <a:rPr lang="de-DE" dirty="0" err="1"/>
              <a:t>the</a:t>
            </a:r>
            <a:r>
              <a:rPr lang="de-DE" dirty="0"/>
              <a:t> </a:t>
            </a:r>
            <a:r>
              <a:rPr lang="de-DE" dirty="0" err="1"/>
              <a:t>git-based</a:t>
            </a:r>
            <a:r>
              <a:rPr lang="de-DE" dirty="0"/>
              <a:t> </a:t>
            </a:r>
            <a:r>
              <a:rPr lang="de-DE" dirty="0" err="1"/>
              <a:t>Spec</a:t>
            </a:r>
            <a:r>
              <a:rPr lang="de-DE" dirty="0"/>
              <a:t> </a:t>
            </a:r>
            <a:r>
              <a:rPr lang="de-DE" dirty="0" err="1"/>
              <a:t>development</a:t>
            </a:r>
            <a:r>
              <a:rPr lang="de-DE" dirty="0"/>
              <a:t> (Background and Status - 6 </a:t>
            </a:r>
            <a:r>
              <a:rPr lang="de-DE" dirty="0" err="1"/>
              <a:t>slides</a:t>
            </a:r>
            <a:r>
              <a:rPr lang="de-DE" dirty="0"/>
              <a:t>)</a:t>
            </a:r>
            <a:endParaRPr lang="de-AT" dirty="0"/>
          </a:p>
        </p:txBody>
      </p:sp>
    </p:spTree>
    <p:extLst>
      <p:ext uri="{BB962C8B-B14F-4D97-AF65-F5344CB8AC3E}">
        <p14:creationId xmlns:p14="http://schemas.microsoft.com/office/powerpoint/2010/main" val="163018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D2B3-5F4C-7FA1-83C8-273A6482CA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784AB3-BF19-2D8A-A319-29A0223BE1CD}"/>
              </a:ext>
            </a:extLst>
          </p:cNvPr>
          <p:cNvSpPr>
            <a:spLocks noGrp="1"/>
          </p:cNvSpPr>
          <p:nvPr>
            <p:ph type="title"/>
          </p:nvPr>
        </p:nvSpPr>
        <p:spPr>
          <a:xfrm>
            <a:off x="334696" y="0"/>
            <a:ext cx="7850299" cy="1173570"/>
          </a:xfrm>
        </p:spPr>
        <p:txBody>
          <a:bodyPr vert="horz" lIns="91440" tIns="45720" rIns="91440" bIns="45720" rtlCol="0" anchor="ctr">
            <a:normAutofit/>
          </a:bodyPr>
          <a:lstStyle/>
          <a:p>
            <a:r>
              <a:rPr lang="en-US" sz="3700" b="1" i="0" kern="1200" dirty="0">
                <a:latin typeface="Myriad Pro" panose="020B0503030403020204" pitchFamily="34" charset="0"/>
                <a:ea typeface="+mj-ea"/>
                <a:cs typeface="+mj-cs"/>
              </a:rPr>
              <a:t>The git-based Spec development</a:t>
            </a:r>
            <a:br>
              <a:rPr lang="en-US" sz="3700" b="1" i="0" kern="1200" dirty="0">
                <a:latin typeface="Myriad Pro" panose="020B0503030403020204" pitchFamily="34" charset="0"/>
                <a:ea typeface="+mj-ea"/>
                <a:cs typeface="+mj-cs"/>
              </a:rPr>
            </a:br>
            <a:r>
              <a:rPr lang="en-US" sz="3700" b="1" i="0" kern="1200" dirty="0">
                <a:latin typeface="Myriad Pro" panose="020B0503030403020204" pitchFamily="34" charset="0"/>
                <a:ea typeface="+mj-ea"/>
                <a:cs typeface="+mj-cs"/>
              </a:rPr>
              <a:t>Objectives</a:t>
            </a:r>
          </a:p>
        </p:txBody>
      </p:sp>
      <p:pic>
        <p:nvPicPr>
          <p:cNvPr id="15" name="Grafik 14" descr="Prüfliste mit einfarbiger Füllung">
            <a:extLst>
              <a:ext uri="{FF2B5EF4-FFF2-40B4-BE49-F238E27FC236}">
                <a16:creationId xmlns:a16="http://schemas.microsoft.com/office/drawing/2014/main" id="{630E4E1F-AE74-49EB-2A63-5A36F24A5E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147" y="1949908"/>
            <a:ext cx="3347955" cy="3347955"/>
          </a:xfrm>
          <a:prstGeom prst="rect">
            <a:avLst/>
          </a:prstGeom>
        </p:spPr>
      </p:pic>
      <p:sp>
        <p:nvSpPr>
          <p:cNvPr id="3" name="TextBox 7">
            <a:extLst>
              <a:ext uri="{FF2B5EF4-FFF2-40B4-BE49-F238E27FC236}">
                <a16:creationId xmlns:a16="http://schemas.microsoft.com/office/drawing/2014/main" id="{9A0A1547-C356-E36D-183D-106D8C60F85E}"/>
              </a:ext>
            </a:extLst>
          </p:cNvPr>
          <p:cNvSpPr txBox="1"/>
          <p:nvPr/>
        </p:nvSpPr>
        <p:spPr bwMode="gray">
          <a:xfrm>
            <a:off x="3478491" y="1249136"/>
            <a:ext cx="8248453" cy="5217652"/>
          </a:xfrm>
          <a:prstGeom prst="rect">
            <a:avLst/>
          </a:prstGeom>
        </p:spPr>
        <p:txBody>
          <a:bodyPr vert="horz" lIns="91440" tIns="45720" rIns="91440" bIns="45720" numCol="1" rtlCol="0" anchorCtr="0" compatLnSpc="1">
            <a:prstTxWarp prst="textNoShape">
              <a:avLst/>
            </a:prstTxWarp>
            <a:normAutofit fontScale="92500" lnSpcReduction="10000"/>
          </a:bodyPr>
          <a:lstStyle>
            <a:defPPr>
              <a:defRPr lang="de-DE"/>
            </a:defPPr>
            <a:lvl1pPr marL="0" algn="l" defTabSz="1219199" rtl="0" eaLnBrk="1" latinLnBrk="0" hangingPunct="1">
              <a:defRPr sz="2434" kern="1200">
                <a:solidFill>
                  <a:schemeClr val="tx1"/>
                </a:solidFill>
                <a:latin typeface="+mn-lt"/>
                <a:ea typeface="+mn-ea"/>
                <a:cs typeface="+mn-cs"/>
              </a:defRPr>
            </a:lvl1pPr>
            <a:lvl2pPr marL="609599" algn="l" defTabSz="1219199" rtl="0" eaLnBrk="1" latinLnBrk="0" hangingPunct="1">
              <a:defRPr sz="2434" kern="1200">
                <a:solidFill>
                  <a:schemeClr val="tx1"/>
                </a:solidFill>
                <a:latin typeface="+mn-lt"/>
                <a:ea typeface="+mn-ea"/>
                <a:cs typeface="+mn-cs"/>
              </a:defRPr>
            </a:lvl2pPr>
            <a:lvl3pPr marL="1219199" algn="l" defTabSz="1219199" rtl="0" eaLnBrk="1" latinLnBrk="0" hangingPunct="1">
              <a:defRPr sz="2434" kern="1200">
                <a:solidFill>
                  <a:schemeClr val="tx1"/>
                </a:solidFill>
                <a:latin typeface="+mn-lt"/>
                <a:ea typeface="+mn-ea"/>
                <a:cs typeface="+mn-cs"/>
              </a:defRPr>
            </a:lvl3pPr>
            <a:lvl4pPr marL="1828798" algn="l" defTabSz="1219199" rtl="0" eaLnBrk="1" latinLnBrk="0" hangingPunct="1">
              <a:defRPr sz="2434" kern="1200">
                <a:solidFill>
                  <a:schemeClr val="tx1"/>
                </a:solidFill>
                <a:latin typeface="+mn-lt"/>
                <a:ea typeface="+mn-ea"/>
                <a:cs typeface="+mn-cs"/>
              </a:defRPr>
            </a:lvl4pPr>
            <a:lvl5pPr marL="2438398" algn="l" defTabSz="1219199" rtl="0" eaLnBrk="1" latinLnBrk="0" hangingPunct="1">
              <a:defRPr sz="2434" kern="1200">
                <a:solidFill>
                  <a:schemeClr val="tx1"/>
                </a:solidFill>
                <a:latin typeface="+mn-lt"/>
                <a:ea typeface="+mn-ea"/>
                <a:cs typeface="+mn-cs"/>
              </a:defRPr>
            </a:lvl5pPr>
            <a:lvl6pPr marL="3047997" algn="l" defTabSz="1219199" rtl="0" eaLnBrk="1" latinLnBrk="0" hangingPunct="1">
              <a:defRPr sz="2434" kern="1200">
                <a:solidFill>
                  <a:schemeClr val="tx1"/>
                </a:solidFill>
                <a:latin typeface="+mn-lt"/>
                <a:ea typeface="+mn-ea"/>
                <a:cs typeface="+mn-cs"/>
              </a:defRPr>
            </a:lvl6pPr>
            <a:lvl7pPr marL="3657596" algn="l" defTabSz="1219199" rtl="0" eaLnBrk="1" latinLnBrk="0" hangingPunct="1">
              <a:defRPr sz="2434" kern="1200">
                <a:solidFill>
                  <a:schemeClr val="tx1"/>
                </a:solidFill>
                <a:latin typeface="+mn-lt"/>
                <a:ea typeface="+mn-ea"/>
                <a:cs typeface="+mn-cs"/>
              </a:defRPr>
            </a:lvl7pPr>
            <a:lvl8pPr marL="4267196" algn="l" defTabSz="1219199" rtl="0" eaLnBrk="1" latinLnBrk="0" hangingPunct="1">
              <a:defRPr sz="2434" kern="1200">
                <a:solidFill>
                  <a:schemeClr val="tx1"/>
                </a:solidFill>
                <a:latin typeface="+mn-lt"/>
                <a:ea typeface="+mn-ea"/>
                <a:cs typeface="+mn-cs"/>
              </a:defRPr>
            </a:lvl8pPr>
            <a:lvl9pPr marL="4876795" algn="l" defTabSz="1219199" rtl="0" eaLnBrk="1" latinLnBrk="0" hangingPunct="1">
              <a:defRPr sz="2434" kern="1200">
                <a:solidFill>
                  <a:schemeClr val="tx1"/>
                </a:solidFill>
                <a:latin typeface="+mn-lt"/>
                <a:ea typeface="+mn-ea"/>
                <a:cs typeface="+mn-cs"/>
              </a:defRPr>
            </a:lvl9pPr>
          </a:lstStyle>
          <a:p>
            <a:pPr defTabSz="914400">
              <a:lnSpc>
                <a:spcPct val="90000"/>
              </a:lnSpc>
              <a:spcBef>
                <a:spcPts val="1000"/>
              </a:spcBef>
              <a:spcAft>
                <a:spcPts val="600"/>
              </a:spcAft>
              <a:buClr>
                <a:srgbClr val="C00000"/>
              </a:buClr>
            </a:pPr>
            <a:r>
              <a:rPr lang="en-US" sz="1700" b="1" dirty="0">
                <a:latin typeface="Myriad Pro" panose="020B0503030403020204" pitchFamily="34" charset="0"/>
              </a:rPr>
              <a:t>Openness</a:t>
            </a:r>
          </a:p>
          <a:p>
            <a:pPr marL="228600"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Open-source tools to ensure wide availability and to avoid vendor lock-in</a:t>
            </a:r>
          </a:p>
          <a:p>
            <a:pPr marL="228600"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No additional budget item, no cash contribution for development</a:t>
            </a:r>
          </a:p>
          <a:p>
            <a:pPr defTabSz="914400">
              <a:lnSpc>
                <a:spcPct val="90000"/>
              </a:lnSpc>
              <a:spcBef>
                <a:spcPts val="1000"/>
              </a:spcBef>
              <a:spcAft>
                <a:spcPts val="600"/>
              </a:spcAft>
              <a:buClr>
                <a:srgbClr val="C00000"/>
              </a:buClr>
            </a:pPr>
            <a:r>
              <a:rPr lang="en-US" sz="1700" b="1" dirty="0">
                <a:latin typeface="Myriad Pro" panose="020B0503030403020204" pitchFamily="34" charset="0"/>
              </a:rPr>
              <a:t>The immediate availability of a new baseline document </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once the input contributions and change requests are approved</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Conflicting changes targeting the same section will automatically call for the rapporteurs’ attention.</a:t>
            </a:r>
          </a:p>
          <a:p>
            <a:pPr defTabSz="914400">
              <a:lnSpc>
                <a:spcPct val="90000"/>
              </a:lnSpc>
              <a:spcBef>
                <a:spcPts val="1000"/>
              </a:spcBef>
              <a:spcAft>
                <a:spcPts val="600"/>
              </a:spcAft>
              <a:buClr>
                <a:srgbClr val="C00000"/>
              </a:buClr>
            </a:pPr>
            <a:r>
              <a:rPr lang="en-US" sz="1700" b="1" dirty="0">
                <a:latin typeface="Myriad Pro" panose="020B0503030403020204" pitchFamily="34" charset="0"/>
              </a:rPr>
              <a:t>A strict adherence to drafting rules </a:t>
            </a:r>
          </a:p>
          <a:p>
            <a:pPr marL="228600" lvl="2" indent="-228600" defTabSz="914400">
              <a:lnSpc>
                <a:spcPct val="110000"/>
              </a:lnSpc>
              <a:buClr>
                <a:srgbClr val="C00000"/>
              </a:buClr>
              <a:buFont typeface="Arial" panose="020B0604020202020204" pitchFamily="34" charset="0"/>
              <a:buChar char="•"/>
            </a:pPr>
            <a:r>
              <a:rPr lang="en-US" sz="1400" dirty="0">
                <a:latin typeface="Myriad Pro" panose="020B0503030403020204" pitchFamily="34" charset="0"/>
              </a:rPr>
              <a:t>The initial base format uses a style that needs to be complied with. </a:t>
            </a:r>
          </a:p>
          <a:p>
            <a:pPr marL="228600" lvl="2" indent="-228600" defTabSz="914400">
              <a:lnSpc>
                <a:spcPct val="110000"/>
              </a:lnSpc>
              <a:buClr>
                <a:srgbClr val="C00000"/>
              </a:buClr>
              <a:buFont typeface="Arial" panose="020B0604020202020204" pitchFamily="34" charset="0"/>
              <a:buChar char="•"/>
            </a:pPr>
            <a:r>
              <a:rPr lang="en-US" sz="1400" dirty="0">
                <a:latin typeface="Myriad Pro" panose="020B0503030403020204" pitchFamily="34" charset="0"/>
              </a:rPr>
              <a:t>Automated document export and rendering ensures that no exotic styles and formatting is used as well as a variety of checks can take place at contribution time rather than later in the process. </a:t>
            </a:r>
          </a:p>
          <a:p>
            <a:pPr marL="228600" lvl="2" indent="-228600" defTabSz="914400">
              <a:lnSpc>
                <a:spcPct val="110000"/>
              </a:lnSpc>
              <a:buClr>
                <a:srgbClr val="C00000"/>
              </a:buClr>
              <a:buFont typeface="Arial" panose="020B0604020202020204" pitchFamily="34" charset="0"/>
              <a:buChar char="•"/>
            </a:pPr>
            <a:r>
              <a:rPr lang="en-US" sz="1400" dirty="0">
                <a:latin typeface="Myriad Pro" panose="020B0503030403020204" pitchFamily="34" charset="0"/>
              </a:rPr>
              <a:t>Cleaner input generates cleaner output.</a:t>
            </a:r>
          </a:p>
          <a:p>
            <a:pPr defTabSz="914400">
              <a:lnSpc>
                <a:spcPct val="90000"/>
              </a:lnSpc>
              <a:spcBef>
                <a:spcPts val="1000"/>
              </a:spcBef>
              <a:spcAft>
                <a:spcPts val="600"/>
              </a:spcAft>
              <a:buClr>
                <a:srgbClr val="C00000"/>
              </a:buClr>
            </a:pPr>
            <a:r>
              <a:rPr lang="en-US" sz="1700" b="1" dirty="0">
                <a:latin typeface="Myriad Pro" panose="020B0503030403020204" pitchFamily="34" charset="0"/>
              </a:rPr>
              <a:t>A decreased workload </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for rapporteurs, editors, delegates and back-office teams by automation</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The focus is on the content of the specification and not on intricate contribution integration issues. </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(Trivial) work is mostly automated and not a deterrent anymore for people thinking about taking a rapporteur position.</a:t>
            </a:r>
          </a:p>
          <a:p>
            <a:pPr defTabSz="914400">
              <a:lnSpc>
                <a:spcPct val="90000"/>
              </a:lnSpc>
              <a:spcBef>
                <a:spcPts val="1000"/>
              </a:spcBef>
              <a:spcAft>
                <a:spcPts val="600"/>
              </a:spcAft>
              <a:buClr>
                <a:srgbClr val="C00000"/>
              </a:buClr>
            </a:pPr>
            <a:r>
              <a:rPr lang="en-US" sz="1700" b="1" dirty="0">
                <a:latin typeface="Myriad Pro" panose="020B0503030403020204" pitchFamily="34" charset="0"/>
              </a:rPr>
              <a:t>The independence from the publishing format </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AI ready base format</a:t>
            </a:r>
          </a:p>
          <a:p>
            <a:pPr marL="228600" lvl="2" indent="-228600" defTabSz="914400">
              <a:lnSpc>
                <a:spcPct val="120000"/>
              </a:lnSpc>
              <a:buClr>
                <a:srgbClr val="C00000"/>
              </a:buClr>
              <a:buFont typeface="Arial" panose="020B0604020202020204" pitchFamily="34" charset="0"/>
              <a:buChar char="•"/>
            </a:pPr>
            <a:r>
              <a:rPr lang="en-US" sz="1400" dirty="0">
                <a:latin typeface="Myriad Pro" panose="020B0503030403020204" pitchFamily="34" charset="0"/>
              </a:rPr>
              <a:t>The specification will automatically be rendered in the format needed by the user. Allow conversion to several formats e.g. html, docx, pdf, </a:t>
            </a:r>
            <a:r>
              <a:rPr lang="en-US" sz="1400" dirty="0" err="1">
                <a:latin typeface="Myriad Pro" panose="020B0503030403020204" pitchFamily="34" charset="0"/>
              </a:rPr>
              <a:t>ePub</a:t>
            </a:r>
            <a:endParaRPr lang="en-US" sz="1400" dirty="0">
              <a:latin typeface="Myriad Pro" panose="020B0503030403020204" pitchFamily="34" charset="0"/>
            </a:endParaRPr>
          </a:p>
        </p:txBody>
      </p:sp>
    </p:spTree>
    <p:extLst>
      <p:ext uri="{BB962C8B-B14F-4D97-AF65-F5344CB8AC3E}">
        <p14:creationId xmlns:p14="http://schemas.microsoft.com/office/powerpoint/2010/main" val="258024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EDDB6-A722-9193-77DE-4BFFE4A51C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C4099A-428E-EDF8-042D-CB24201B6377}"/>
              </a:ext>
            </a:extLst>
          </p:cNvPr>
          <p:cNvSpPr>
            <a:spLocks noGrp="1"/>
          </p:cNvSpPr>
          <p:nvPr>
            <p:ph type="title"/>
          </p:nvPr>
        </p:nvSpPr>
        <p:spPr>
          <a:xfrm>
            <a:off x="334696" y="0"/>
            <a:ext cx="7850299" cy="1173570"/>
          </a:xfrm>
        </p:spPr>
        <p:txBody>
          <a:bodyPr vert="horz" lIns="91440" tIns="45720" rIns="91440" bIns="45720" rtlCol="0" anchor="ctr">
            <a:normAutofit/>
          </a:bodyPr>
          <a:lstStyle/>
          <a:p>
            <a:r>
              <a:rPr lang="en-US" sz="3700" b="1" i="0" kern="1200" dirty="0">
                <a:latin typeface="Myriad Pro" panose="020B0503030403020204" pitchFamily="34" charset="0"/>
                <a:ea typeface="+mj-ea"/>
                <a:cs typeface="+mj-cs"/>
              </a:rPr>
              <a:t>The git-based Spec development</a:t>
            </a:r>
            <a:br>
              <a:rPr lang="en-US" sz="3700" b="1" i="0" kern="1200" dirty="0">
                <a:latin typeface="Myriad Pro" panose="020B0503030403020204" pitchFamily="34" charset="0"/>
                <a:ea typeface="+mj-ea"/>
                <a:cs typeface="+mj-cs"/>
              </a:rPr>
            </a:br>
            <a:r>
              <a:rPr lang="en-US" sz="3700" b="1" i="0" kern="1200" dirty="0">
                <a:latin typeface="Myriad Pro" panose="020B0503030403020204" pitchFamily="34" charset="0"/>
                <a:ea typeface="+mj-ea"/>
                <a:cs typeface="+mj-cs"/>
              </a:rPr>
              <a:t>How?</a:t>
            </a:r>
          </a:p>
        </p:txBody>
      </p:sp>
      <p:sp>
        <p:nvSpPr>
          <p:cNvPr id="4" name="TextBox 7">
            <a:extLst>
              <a:ext uri="{FF2B5EF4-FFF2-40B4-BE49-F238E27FC236}">
                <a16:creationId xmlns:a16="http://schemas.microsoft.com/office/drawing/2014/main" id="{335D7054-609E-6B9C-F686-594F153EE20C}"/>
              </a:ext>
            </a:extLst>
          </p:cNvPr>
          <p:cNvSpPr txBox="1"/>
          <p:nvPr/>
        </p:nvSpPr>
        <p:spPr bwMode="gray">
          <a:xfrm>
            <a:off x="1193311" y="1831963"/>
            <a:ext cx="10421397" cy="3211830"/>
          </a:xfrm>
          <a:prstGeom prst="rect">
            <a:avLst/>
          </a:prstGeom>
        </p:spPr>
        <p:txBody>
          <a:bodyPr vert="horz" lIns="0" tIns="0" rIns="0" bIns="0" numCol="1" rtlCol="0" anchorCtr="0" compatLnSpc="1">
            <a:prstTxWarp prst="textNoShape">
              <a:avLst/>
            </a:prstTxWarp>
            <a:noAutofit/>
          </a:bodyPr>
          <a:lstStyle>
            <a:defPPr>
              <a:defRPr lang="de-DE"/>
            </a:defPPr>
            <a:lvl1pPr marL="0" algn="l" defTabSz="1219199" rtl="0" eaLnBrk="1" latinLnBrk="0" hangingPunct="1">
              <a:defRPr sz="2434" kern="1200">
                <a:solidFill>
                  <a:schemeClr val="tx1"/>
                </a:solidFill>
                <a:latin typeface="+mn-lt"/>
                <a:ea typeface="+mn-ea"/>
                <a:cs typeface="+mn-cs"/>
              </a:defRPr>
            </a:lvl1pPr>
            <a:lvl2pPr marL="609599" algn="l" defTabSz="1219199" rtl="0" eaLnBrk="1" latinLnBrk="0" hangingPunct="1">
              <a:defRPr sz="2434" kern="1200">
                <a:solidFill>
                  <a:schemeClr val="tx1"/>
                </a:solidFill>
                <a:latin typeface="+mn-lt"/>
                <a:ea typeface="+mn-ea"/>
                <a:cs typeface="+mn-cs"/>
              </a:defRPr>
            </a:lvl2pPr>
            <a:lvl3pPr marL="1219199" algn="l" defTabSz="1219199" rtl="0" eaLnBrk="1" latinLnBrk="0" hangingPunct="1">
              <a:defRPr sz="2434" kern="1200">
                <a:solidFill>
                  <a:schemeClr val="tx1"/>
                </a:solidFill>
                <a:latin typeface="+mn-lt"/>
                <a:ea typeface="+mn-ea"/>
                <a:cs typeface="+mn-cs"/>
              </a:defRPr>
            </a:lvl3pPr>
            <a:lvl4pPr marL="1828798" algn="l" defTabSz="1219199" rtl="0" eaLnBrk="1" latinLnBrk="0" hangingPunct="1">
              <a:defRPr sz="2434" kern="1200">
                <a:solidFill>
                  <a:schemeClr val="tx1"/>
                </a:solidFill>
                <a:latin typeface="+mn-lt"/>
                <a:ea typeface="+mn-ea"/>
                <a:cs typeface="+mn-cs"/>
              </a:defRPr>
            </a:lvl4pPr>
            <a:lvl5pPr marL="2438398" algn="l" defTabSz="1219199" rtl="0" eaLnBrk="1" latinLnBrk="0" hangingPunct="1">
              <a:defRPr sz="2434" kern="1200">
                <a:solidFill>
                  <a:schemeClr val="tx1"/>
                </a:solidFill>
                <a:latin typeface="+mn-lt"/>
                <a:ea typeface="+mn-ea"/>
                <a:cs typeface="+mn-cs"/>
              </a:defRPr>
            </a:lvl5pPr>
            <a:lvl6pPr marL="3047997" algn="l" defTabSz="1219199" rtl="0" eaLnBrk="1" latinLnBrk="0" hangingPunct="1">
              <a:defRPr sz="2434" kern="1200">
                <a:solidFill>
                  <a:schemeClr val="tx1"/>
                </a:solidFill>
                <a:latin typeface="+mn-lt"/>
                <a:ea typeface="+mn-ea"/>
                <a:cs typeface="+mn-cs"/>
              </a:defRPr>
            </a:lvl6pPr>
            <a:lvl7pPr marL="3657596" algn="l" defTabSz="1219199" rtl="0" eaLnBrk="1" latinLnBrk="0" hangingPunct="1">
              <a:defRPr sz="2434" kern="1200">
                <a:solidFill>
                  <a:schemeClr val="tx1"/>
                </a:solidFill>
                <a:latin typeface="+mn-lt"/>
                <a:ea typeface="+mn-ea"/>
                <a:cs typeface="+mn-cs"/>
              </a:defRPr>
            </a:lvl7pPr>
            <a:lvl8pPr marL="4267196" algn="l" defTabSz="1219199" rtl="0" eaLnBrk="1" latinLnBrk="0" hangingPunct="1">
              <a:defRPr sz="2434" kern="1200">
                <a:solidFill>
                  <a:schemeClr val="tx1"/>
                </a:solidFill>
                <a:latin typeface="+mn-lt"/>
                <a:ea typeface="+mn-ea"/>
                <a:cs typeface="+mn-cs"/>
              </a:defRPr>
            </a:lvl8pPr>
            <a:lvl9pPr marL="4876795" algn="l" defTabSz="1219199" rtl="0" eaLnBrk="1" latinLnBrk="0" hangingPunct="1">
              <a:defRPr sz="2434" kern="1200">
                <a:solidFill>
                  <a:schemeClr val="tx1"/>
                </a:solidFill>
                <a:latin typeface="+mn-lt"/>
                <a:ea typeface="+mn-ea"/>
                <a:cs typeface="+mn-cs"/>
              </a:defRPr>
            </a:lvl9pPr>
          </a:lstStyle>
          <a:p>
            <a:pPr defTabSz="914400">
              <a:lnSpc>
                <a:spcPct val="90000"/>
              </a:lnSpc>
              <a:spcAft>
                <a:spcPts val="600"/>
              </a:spcAft>
            </a:pPr>
            <a:endParaRPr lang="en-US" sz="2400" b="1" dirty="0"/>
          </a:p>
          <a:p>
            <a:pPr marL="342900" indent="-342900" defTabSz="914400">
              <a:lnSpc>
                <a:spcPct val="90000"/>
              </a:lnSpc>
              <a:spcBef>
                <a:spcPts val="600"/>
              </a:spcBef>
              <a:spcAft>
                <a:spcPts val="600"/>
              </a:spcAft>
              <a:buClr>
                <a:schemeClr val="accent1"/>
              </a:buClr>
              <a:buFont typeface="Wingdings" panose="05000000000000000000" pitchFamily="2" charset="2"/>
              <a:buChar char="Ø"/>
            </a:pPr>
            <a:r>
              <a:rPr lang="en-US" sz="2400" dirty="0"/>
              <a:t>do not re-invent the wheel</a:t>
            </a:r>
          </a:p>
          <a:p>
            <a:pPr marL="342900" indent="-342900" defTabSz="914400">
              <a:lnSpc>
                <a:spcPct val="90000"/>
              </a:lnSpc>
              <a:spcBef>
                <a:spcPts val="600"/>
              </a:spcBef>
              <a:spcAft>
                <a:spcPts val="600"/>
              </a:spcAft>
              <a:buClr>
                <a:schemeClr val="accent1"/>
              </a:buClr>
              <a:buFont typeface="Wingdings" panose="05000000000000000000" pitchFamily="2" charset="2"/>
              <a:buChar char="Ø"/>
            </a:pPr>
            <a:r>
              <a:rPr lang="en-US" sz="2400" dirty="0"/>
              <a:t>rethinking the workflow - transformation</a:t>
            </a:r>
          </a:p>
          <a:p>
            <a:pPr marL="342900" indent="-342900" defTabSz="914400">
              <a:lnSpc>
                <a:spcPct val="90000"/>
              </a:lnSpc>
              <a:spcBef>
                <a:spcPts val="600"/>
              </a:spcBef>
              <a:spcAft>
                <a:spcPts val="600"/>
              </a:spcAft>
              <a:buClr>
                <a:schemeClr val="accent1"/>
              </a:buClr>
              <a:buFont typeface="Wingdings" panose="05000000000000000000" pitchFamily="2" charset="2"/>
              <a:buChar char="Ø"/>
            </a:pPr>
            <a:r>
              <a:rPr lang="en-US" sz="2400" dirty="0"/>
              <a:t>use the proven distributed version control system –             </a:t>
            </a:r>
            <a:r>
              <a:rPr lang="en-US" sz="1400" i="1" dirty="0"/>
              <a:t>(20+ years, ubiquitous availability)</a:t>
            </a:r>
          </a:p>
          <a:p>
            <a:pPr marL="342900" indent="-342900" defTabSz="914400">
              <a:lnSpc>
                <a:spcPct val="90000"/>
              </a:lnSpc>
              <a:spcBef>
                <a:spcPts val="600"/>
              </a:spcBef>
              <a:spcAft>
                <a:spcPts val="600"/>
              </a:spcAft>
              <a:buClr>
                <a:schemeClr val="accent1"/>
              </a:buClr>
              <a:buFont typeface="Wingdings" panose="05000000000000000000" pitchFamily="2" charset="2"/>
              <a:buChar char="Ø"/>
            </a:pPr>
            <a:r>
              <a:rPr lang="en-US" sz="2400" dirty="0"/>
              <a:t>use the </a:t>
            </a:r>
            <a:r>
              <a:rPr lang="en-US" sz="2400" b="1" dirty="0"/>
              <a:t>ETSI “forge” </a:t>
            </a:r>
            <a:r>
              <a:rPr lang="en-US" sz="2400" dirty="0"/>
              <a:t>– ETSI run GitLab instance: </a:t>
            </a:r>
            <a:r>
              <a:rPr lang="en-GB" sz="2400" dirty="0">
                <a:hlinkClick r:id="rId2"/>
              </a:rPr>
              <a:t>git.onem2m.org</a:t>
            </a:r>
            <a:endParaRPr lang="en-GB" sz="2400" dirty="0"/>
          </a:p>
          <a:p>
            <a:pPr marL="342900" indent="-342900" defTabSz="914400">
              <a:lnSpc>
                <a:spcPct val="90000"/>
              </a:lnSpc>
              <a:spcBef>
                <a:spcPts val="600"/>
              </a:spcBef>
              <a:spcAft>
                <a:spcPts val="600"/>
              </a:spcAft>
              <a:buClr>
                <a:schemeClr val="accent1"/>
              </a:buClr>
              <a:buFont typeface="Wingdings" panose="05000000000000000000" pitchFamily="2" charset="2"/>
              <a:buChar char="Ø"/>
            </a:pPr>
            <a:r>
              <a:rPr lang="en-US" sz="2400" b="1" dirty="0"/>
              <a:t>Markdown*</a:t>
            </a:r>
            <a:r>
              <a:rPr lang="en-US" sz="2400" dirty="0"/>
              <a:t> - a lightweight markup language is used as the format for specifications</a:t>
            </a:r>
          </a:p>
          <a:p>
            <a:pPr marL="952499" lvl="1" indent="-342900" defTabSz="914400">
              <a:lnSpc>
                <a:spcPct val="90000"/>
              </a:lnSpc>
              <a:spcBef>
                <a:spcPts val="600"/>
              </a:spcBef>
              <a:spcAft>
                <a:spcPts val="600"/>
              </a:spcAft>
              <a:buClr>
                <a:schemeClr val="tx2"/>
              </a:buClr>
              <a:buBlip>
                <a:blip r:embed="rId3">
                  <a:extLst>
                    <a:ext uri="{96DAC541-7B7A-43D3-8B79-37D633B846F1}">
                      <asvg:svgBlip xmlns:asvg="http://schemas.microsoft.com/office/drawing/2016/SVG/main" r:embed="rId4"/>
                    </a:ext>
                  </a:extLst>
                </a:blip>
              </a:buBlip>
            </a:pPr>
            <a:r>
              <a:rPr lang="en-US" sz="1400" dirty="0"/>
              <a:t>sequence diagrams: </a:t>
            </a:r>
            <a:r>
              <a:rPr lang="en-US" sz="1400" dirty="0" err="1"/>
              <a:t>plantUML</a:t>
            </a:r>
            <a:r>
              <a:rPr lang="en-US" sz="1400" dirty="0"/>
              <a:t>, figures: </a:t>
            </a:r>
            <a:r>
              <a:rPr lang="en-US" sz="1400" dirty="0" err="1"/>
              <a:t>svg</a:t>
            </a:r>
            <a:r>
              <a:rPr lang="en-US" sz="1400" dirty="0"/>
              <a:t> / </a:t>
            </a:r>
            <a:r>
              <a:rPr lang="en-US" sz="1400" dirty="0" err="1"/>
              <a:t>png</a:t>
            </a:r>
            <a:r>
              <a:rPr lang="en-US" sz="1400" dirty="0"/>
              <a:t>, complex tables: grid tables, formulas &amp; equations: LaTeX syntax</a:t>
            </a:r>
          </a:p>
        </p:txBody>
      </p:sp>
      <p:sp>
        <p:nvSpPr>
          <p:cNvPr id="6" name="Textfeld 5">
            <a:extLst>
              <a:ext uri="{FF2B5EF4-FFF2-40B4-BE49-F238E27FC236}">
                <a16:creationId xmlns:a16="http://schemas.microsoft.com/office/drawing/2014/main" id="{A1F61BDB-0B04-7D39-E131-B1BF80EF487E}"/>
              </a:ext>
            </a:extLst>
          </p:cNvPr>
          <p:cNvSpPr txBox="1"/>
          <p:nvPr/>
        </p:nvSpPr>
        <p:spPr>
          <a:xfrm>
            <a:off x="1440659" y="6110388"/>
            <a:ext cx="4343400" cy="324000"/>
          </a:xfrm>
          <a:prstGeom prst="rect">
            <a:avLst/>
          </a:prstGeom>
          <a:noFill/>
        </p:spPr>
        <p:txBody>
          <a:bodyPr wrap="none" lIns="0" tIns="0" rIns="0" bIns="0" rtlCol="0">
            <a:noAutofit/>
          </a:bodyPr>
          <a:lstStyle/>
          <a:p>
            <a:pPr algn="l">
              <a:buClr>
                <a:schemeClr val="tx2"/>
              </a:buClr>
              <a:buSzPct val="100000"/>
            </a:pPr>
            <a:r>
              <a:rPr lang="de-DE" dirty="0"/>
              <a:t>*</a:t>
            </a:r>
            <a:r>
              <a:rPr lang="en-US" sz="1000" dirty="0"/>
              <a:t>Markdown by John Gruber (https://daringfireball.net/projects/markdown/)</a:t>
            </a:r>
            <a:r>
              <a:rPr lang="de-DE" sz="1000" dirty="0"/>
              <a:t> </a:t>
            </a:r>
            <a:endParaRPr lang="de-AT" dirty="0"/>
          </a:p>
        </p:txBody>
      </p:sp>
      <p:pic>
        <p:nvPicPr>
          <p:cNvPr id="3" name="Picture 2">
            <a:extLst>
              <a:ext uri="{FF2B5EF4-FFF2-40B4-BE49-F238E27FC236}">
                <a16:creationId xmlns:a16="http://schemas.microsoft.com/office/drawing/2014/main" id="{A017C2BA-FEF8-4E9B-5D2A-BDE0982C1D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7522" y="3237711"/>
            <a:ext cx="790038" cy="3299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A cat's face with orange and yellow triangles&#10;&#10;Description automatically generated">
            <a:extLst>
              <a:ext uri="{FF2B5EF4-FFF2-40B4-BE49-F238E27FC236}">
                <a16:creationId xmlns:a16="http://schemas.microsoft.com/office/drawing/2014/main" id="{C2763CBD-10CB-031B-6581-E1D4741312B6}"/>
              </a:ext>
            </a:extLst>
          </p:cNvPr>
          <p:cNvPicPr>
            <a:picLocks noChangeAspect="1"/>
          </p:cNvPicPr>
          <p:nvPr/>
        </p:nvPicPr>
        <p:blipFill>
          <a:blip r:embed="rId6"/>
          <a:stretch>
            <a:fillRect/>
          </a:stretch>
        </p:blipFill>
        <p:spPr>
          <a:xfrm>
            <a:off x="9618619" y="3657600"/>
            <a:ext cx="497305" cy="459415"/>
          </a:xfrm>
          <a:prstGeom prst="rect">
            <a:avLst/>
          </a:prstGeom>
        </p:spPr>
      </p:pic>
      <p:pic>
        <p:nvPicPr>
          <p:cNvPr id="7" name="Picture 4">
            <a:extLst>
              <a:ext uri="{FF2B5EF4-FFF2-40B4-BE49-F238E27FC236}">
                <a16:creationId xmlns:a16="http://schemas.microsoft.com/office/drawing/2014/main" id="{F06629A0-8B98-2538-E114-2684947EA3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4309" y="4576975"/>
            <a:ext cx="536099" cy="3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F3143-62EB-A126-713A-4F00A4743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CF88C-2623-2DB3-EF43-89C18B08ABE4}"/>
              </a:ext>
            </a:extLst>
          </p:cNvPr>
          <p:cNvSpPr>
            <a:spLocks noGrp="1"/>
          </p:cNvSpPr>
          <p:nvPr>
            <p:ph type="title"/>
          </p:nvPr>
        </p:nvSpPr>
        <p:spPr>
          <a:xfrm>
            <a:off x="479425" y="405000"/>
            <a:ext cx="11233150" cy="720000"/>
          </a:xfrm>
        </p:spPr>
        <p:txBody>
          <a:bodyPr vert="horz" lIns="0" tIns="0" rIns="0" bIns="0" rtlCol="0" anchor="t">
            <a:noAutofit/>
          </a:bodyPr>
          <a:lstStyle>
            <a:defPPr>
              <a:defRPr lang="de-DE"/>
            </a:defPPr>
            <a:lvl1pPr marL="0" algn="l" defTabSz="1219199" rtl="0" eaLnBrk="1" latinLnBrk="0" hangingPunct="1">
              <a:defRPr sz="2434" kern="1200">
                <a:solidFill>
                  <a:schemeClr val="tx1"/>
                </a:solidFill>
                <a:latin typeface="+mn-lt"/>
                <a:ea typeface="+mn-ea"/>
                <a:cs typeface="+mn-cs"/>
              </a:defRPr>
            </a:lvl1pPr>
            <a:lvl2pPr marL="609599" algn="l" defTabSz="1219199" rtl="0" eaLnBrk="1" latinLnBrk="0" hangingPunct="1">
              <a:defRPr sz="2434" kern="1200">
                <a:solidFill>
                  <a:schemeClr val="tx1"/>
                </a:solidFill>
                <a:latin typeface="+mn-lt"/>
                <a:ea typeface="+mn-ea"/>
                <a:cs typeface="+mn-cs"/>
              </a:defRPr>
            </a:lvl2pPr>
            <a:lvl3pPr marL="1219199" algn="l" defTabSz="1219199" rtl="0" eaLnBrk="1" latinLnBrk="0" hangingPunct="1">
              <a:defRPr sz="2434" kern="1200">
                <a:solidFill>
                  <a:schemeClr val="tx1"/>
                </a:solidFill>
                <a:latin typeface="+mn-lt"/>
                <a:ea typeface="+mn-ea"/>
                <a:cs typeface="+mn-cs"/>
              </a:defRPr>
            </a:lvl3pPr>
            <a:lvl4pPr marL="1828798" algn="l" defTabSz="1219199" rtl="0" eaLnBrk="1" latinLnBrk="0" hangingPunct="1">
              <a:defRPr sz="2434" kern="1200">
                <a:solidFill>
                  <a:schemeClr val="tx1"/>
                </a:solidFill>
                <a:latin typeface="+mn-lt"/>
                <a:ea typeface="+mn-ea"/>
                <a:cs typeface="+mn-cs"/>
              </a:defRPr>
            </a:lvl4pPr>
            <a:lvl5pPr marL="2438398" algn="l" defTabSz="1219199" rtl="0" eaLnBrk="1" latinLnBrk="0" hangingPunct="1">
              <a:defRPr sz="2434" kern="1200">
                <a:solidFill>
                  <a:schemeClr val="tx1"/>
                </a:solidFill>
                <a:latin typeface="+mn-lt"/>
                <a:ea typeface="+mn-ea"/>
                <a:cs typeface="+mn-cs"/>
              </a:defRPr>
            </a:lvl5pPr>
            <a:lvl6pPr marL="3047997" algn="l" defTabSz="1219199" rtl="0" eaLnBrk="1" latinLnBrk="0" hangingPunct="1">
              <a:defRPr sz="2434" kern="1200">
                <a:solidFill>
                  <a:schemeClr val="tx1"/>
                </a:solidFill>
                <a:latin typeface="+mn-lt"/>
                <a:ea typeface="+mn-ea"/>
                <a:cs typeface="+mn-cs"/>
              </a:defRPr>
            </a:lvl6pPr>
            <a:lvl7pPr marL="3657596" algn="l" defTabSz="1219199" rtl="0" eaLnBrk="1" latinLnBrk="0" hangingPunct="1">
              <a:defRPr sz="2434" kern="1200">
                <a:solidFill>
                  <a:schemeClr val="tx1"/>
                </a:solidFill>
                <a:latin typeface="+mn-lt"/>
                <a:ea typeface="+mn-ea"/>
                <a:cs typeface="+mn-cs"/>
              </a:defRPr>
            </a:lvl7pPr>
            <a:lvl8pPr marL="4267196" algn="l" defTabSz="1219199" rtl="0" eaLnBrk="1" latinLnBrk="0" hangingPunct="1">
              <a:defRPr sz="2434" kern="1200">
                <a:solidFill>
                  <a:schemeClr val="tx1"/>
                </a:solidFill>
                <a:latin typeface="+mn-lt"/>
                <a:ea typeface="+mn-ea"/>
                <a:cs typeface="+mn-cs"/>
              </a:defRPr>
            </a:lvl8pPr>
            <a:lvl9pPr marL="4876795" algn="l" defTabSz="1219199" rtl="0" eaLnBrk="1" latinLnBrk="0" hangingPunct="1">
              <a:defRPr sz="2434" kern="1200">
                <a:solidFill>
                  <a:schemeClr val="tx1"/>
                </a:solidFill>
                <a:latin typeface="+mn-lt"/>
                <a:ea typeface="+mn-ea"/>
                <a:cs typeface="+mn-cs"/>
              </a:defRPr>
            </a:lvl9pPr>
          </a:lstStyle>
          <a:p>
            <a:pPr defTabSz="914400"/>
            <a:r>
              <a:rPr lang="en-US" sz="4400" b="1" dirty="0">
                <a:solidFill>
                  <a:srgbClr val="C63133"/>
                </a:solidFill>
                <a:latin typeface="Myriad Pro" panose="020B0503030403020204" pitchFamily="34" charset="0"/>
                <a:ea typeface="+mj-ea"/>
                <a:cs typeface="+mj-cs"/>
              </a:rPr>
              <a:t>Git - a powerful distributed version control system</a:t>
            </a:r>
          </a:p>
        </p:txBody>
      </p:sp>
      <p:pic>
        <p:nvPicPr>
          <p:cNvPr id="14" name="Inhaltsplatzhalter 13">
            <a:extLst>
              <a:ext uri="{FF2B5EF4-FFF2-40B4-BE49-F238E27FC236}">
                <a16:creationId xmlns:a16="http://schemas.microsoft.com/office/drawing/2014/main" id="{C8091433-7B70-960F-3D7C-346C1BBDC760}"/>
              </a:ext>
            </a:extLst>
          </p:cNvPr>
          <p:cNvPicPr>
            <a:picLocks noGrp="1" noChangeAspect="1"/>
          </p:cNvPicPr>
          <p:nvPr>
            <p:ph sz="quarter" idx="13"/>
          </p:nvPr>
        </p:nvPicPr>
        <p:blipFill>
          <a:blip r:embed="rId3"/>
          <a:stretch>
            <a:fillRect/>
          </a:stretch>
        </p:blipFill>
        <p:spPr>
          <a:xfrm>
            <a:off x="4460152" y="1916937"/>
            <a:ext cx="3600450" cy="4302232"/>
          </a:xfrm>
        </p:spPr>
      </p:pic>
      <p:sp>
        <p:nvSpPr>
          <p:cNvPr id="15" name="Slide Number Placeholder 6">
            <a:extLst>
              <a:ext uri="{FF2B5EF4-FFF2-40B4-BE49-F238E27FC236}">
                <a16:creationId xmlns:a16="http://schemas.microsoft.com/office/drawing/2014/main" id="{C9BE1763-16BF-9EBC-33B9-19EEC600357E}"/>
              </a:ext>
            </a:extLst>
          </p:cNvPr>
          <p:cNvSpPr>
            <a:spLocks noGrp="1"/>
          </p:cNvSpPr>
          <p:nvPr>
            <p:ph type="sldNum" sz="quarter" idx="16"/>
          </p:nvPr>
        </p:nvSpPr>
        <p:spPr>
          <a:xfrm>
            <a:off x="11460624" y="6457664"/>
            <a:ext cx="252000" cy="324000"/>
          </a:xfrm>
        </p:spPr>
        <p:txBody>
          <a:bodyPr/>
          <a:lstStyle/>
          <a:p>
            <a:pPr>
              <a:spcAft>
                <a:spcPts val="600"/>
              </a:spcAft>
            </a:pPr>
            <a:fld id="{A1A5E10D-79A5-49BA-9648-53481340C65F}" type="slidenum">
              <a:rPr lang="en-US" smtClean="0"/>
              <a:pPr>
                <a:spcAft>
                  <a:spcPts val="600"/>
                </a:spcAft>
              </a:pPr>
              <a:t>24</a:t>
            </a:fld>
            <a:endParaRPr lang="en-US"/>
          </a:p>
        </p:txBody>
      </p:sp>
      <p:sp>
        <p:nvSpPr>
          <p:cNvPr id="4" name="Slide Number Placeholder 3" hidden="1">
            <a:extLst>
              <a:ext uri="{FF2B5EF4-FFF2-40B4-BE49-F238E27FC236}">
                <a16:creationId xmlns:a16="http://schemas.microsoft.com/office/drawing/2014/main" id="{3ED546B3-BDCC-6450-09C2-6C1C2B000812}"/>
              </a:ext>
            </a:extLst>
          </p:cNvPr>
          <p:cNvSpPr>
            <a:spLocks noGrp="1"/>
          </p:cNvSpPr>
          <p:nvPr>
            <p:ph type="sldNum" sz="quarter" idx="4294967295"/>
          </p:nvPr>
        </p:nvSpPr>
        <p:spPr>
          <a:xfrm>
            <a:off x="11460624" y="6457664"/>
            <a:ext cx="252000" cy="324000"/>
          </a:xfrm>
        </p:spPr>
        <p:txBody>
          <a:bodyPr/>
          <a:lstStyle>
            <a:defPPr>
              <a:defRPr lang="de-DE"/>
            </a:defPPr>
            <a:lvl1pPr marL="0" algn="l" defTabSz="1290034" rtl="0" eaLnBrk="1" latinLnBrk="0" hangingPunct="1">
              <a:defRPr sz="2575" kern="1200">
                <a:solidFill>
                  <a:schemeClr val="tx1"/>
                </a:solidFill>
                <a:latin typeface="+mn-lt"/>
                <a:ea typeface="+mn-ea"/>
                <a:cs typeface="+mn-cs"/>
              </a:defRPr>
            </a:lvl1pPr>
            <a:lvl2pPr marL="645017" algn="l" defTabSz="1290034" rtl="0" eaLnBrk="1" latinLnBrk="0" hangingPunct="1">
              <a:defRPr sz="2575" kern="1200">
                <a:solidFill>
                  <a:schemeClr val="tx1"/>
                </a:solidFill>
                <a:latin typeface="+mn-lt"/>
                <a:ea typeface="+mn-ea"/>
                <a:cs typeface="+mn-cs"/>
              </a:defRPr>
            </a:lvl2pPr>
            <a:lvl3pPr marL="1290034" algn="l" defTabSz="1290034" rtl="0" eaLnBrk="1" latinLnBrk="0" hangingPunct="1">
              <a:defRPr sz="2575" kern="1200">
                <a:solidFill>
                  <a:schemeClr val="tx1"/>
                </a:solidFill>
                <a:latin typeface="+mn-lt"/>
                <a:ea typeface="+mn-ea"/>
                <a:cs typeface="+mn-cs"/>
              </a:defRPr>
            </a:lvl3pPr>
            <a:lvl4pPr marL="1935051" algn="l" defTabSz="1290034" rtl="0" eaLnBrk="1" latinLnBrk="0" hangingPunct="1">
              <a:defRPr sz="2575" kern="1200">
                <a:solidFill>
                  <a:schemeClr val="tx1"/>
                </a:solidFill>
                <a:latin typeface="+mn-lt"/>
                <a:ea typeface="+mn-ea"/>
                <a:cs typeface="+mn-cs"/>
              </a:defRPr>
            </a:lvl4pPr>
            <a:lvl5pPr marL="2580069" algn="l" defTabSz="1290034" rtl="0" eaLnBrk="1" latinLnBrk="0" hangingPunct="1">
              <a:defRPr sz="2575" kern="1200">
                <a:solidFill>
                  <a:schemeClr val="tx1"/>
                </a:solidFill>
                <a:latin typeface="+mn-lt"/>
                <a:ea typeface="+mn-ea"/>
                <a:cs typeface="+mn-cs"/>
              </a:defRPr>
            </a:lvl5pPr>
            <a:lvl6pPr marL="3225086" algn="l" defTabSz="1290034" rtl="0" eaLnBrk="1" latinLnBrk="0" hangingPunct="1">
              <a:defRPr sz="2575" kern="1200">
                <a:solidFill>
                  <a:schemeClr val="tx1"/>
                </a:solidFill>
                <a:latin typeface="+mn-lt"/>
                <a:ea typeface="+mn-ea"/>
                <a:cs typeface="+mn-cs"/>
              </a:defRPr>
            </a:lvl6pPr>
            <a:lvl7pPr marL="3870102" algn="l" defTabSz="1290034" rtl="0" eaLnBrk="1" latinLnBrk="0" hangingPunct="1">
              <a:defRPr sz="2575" kern="1200">
                <a:solidFill>
                  <a:schemeClr val="tx1"/>
                </a:solidFill>
                <a:latin typeface="+mn-lt"/>
                <a:ea typeface="+mn-ea"/>
                <a:cs typeface="+mn-cs"/>
              </a:defRPr>
            </a:lvl7pPr>
            <a:lvl8pPr marL="4515120" algn="l" defTabSz="1290034" rtl="0" eaLnBrk="1" latinLnBrk="0" hangingPunct="1">
              <a:defRPr sz="2575" kern="1200">
                <a:solidFill>
                  <a:schemeClr val="tx1"/>
                </a:solidFill>
                <a:latin typeface="+mn-lt"/>
                <a:ea typeface="+mn-ea"/>
                <a:cs typeface="+mn-cs"/>
              </a:defRPr>
            </a:lvl8pPr>
            <a:lvl9pPr marL="5160137" algn="l" defTabSz="1290034" rtl="0" eaLnBrk="1" latinLnBrk="0" hangingPunct="1">
              <a:defRPr sz="2575" kern="1200">
                <a:solidFill>
                  <a:schemeClr val="tx1"/>
                </a:solidFill>
                <a:latin typeface="+mn-lt"/>
                <a:ea typeface="+mn-ea"/>
                <a:cs typeface="+mn-cs"/>
              </a:defRPr>
            </a:lvl9pPr>
          </a:lstStyle>
          <a:p>
            <a:pPr>
              <a:spcAft>
                <a:spcPts val="600"/>
              </a:spcAft>
            </a:pPr>
            <a:fld id="{1E778BED-4F8F-4606-8DC9-6E6D9390CC01}" type="slidenum">
              <a:rPr lang="en-US" noProof="0" smtClean="0"/>
              <a:pPr>
                <a:spcAft>
                  <a:spcPts val="600"/>
                </a:spcAft>
              </a:pPr>
              <a:t>24</a:t>
            </a:fld>
            <a:endParaRPr lang="en-US" noProof="0"/>
          </a:p>
        </p:txBody>
      </p:sp>
      <p:sp>
        <p:nvSpPr>
          <p:cNvPr id="3" name="Textfeld 2">
            <a:extLst>
              <a:ext uri="{FF2B5EF4-FFF2-40B4-BE49-F238E27FC236}">
                <a16:creationId xmlns:a16="http://schemas.microsoft.com/office/drawing/2014/main" id="{18722C3A-BB58-634F-B0C9-D3F73D89295F}"/>
              </a:ext>
            </a:extLst>
          </p:cNvPr>
          <p:cNvSpPr txBox="1"/>
          <p:nvPr/>
        </p:nvSpPr>
        <p:spPr>
          <a:xfrm>
            <a:off x="8006368" y="6297427"/>
            <a:ext cx="3699016" cy="223759"/>
          </a:xfrm>
          <a:prstGeom prst="rect">
            <a:avLst/>
          </a:prstGeom>
          <a:noFill/>
        </p:spPr>
        <p:txBody>
          <a:bodyPr wrap="none" lIns="0" tIns="0" rIns="0" bIns="0" rtlCol="0">
            <a:noAutofit/>
          </a:bodyPr>
          <a:lstStyle/>
          <a:p>
            <a:pPr>
              <a:buClr>
                <a:schemeClr val="tx2"/>
              </a:buClr>
              <a:buSzPct val="100000"/>
            </a:pPr>
            <a:r>
              <a:rPr lang="de-DE" sz="1000" dirty="0"/>
              <a:t>Source: </a:t>
            </a:r>
            <a:r>
              <a:rPr lang="de-AT" sz="1000" b="0" i="0" u="none" strike="noStrike" baseline="0" dirty="0">
                <a:latin typeface="NotoSerif"/>
              </a:rPr>
              <a:t>Pro </a:t>
            </a:r>
            <a:r>
              <a:rPr lang="de-AT" sz="1000" b="0" i="0" u="none" strike="noStrike" baseline="0" dirty="0" err="1">
                <a:latin typeface="NotoSerif"/>
              </a:rPr>
              <a:t>Git</a:t>
            </a:r>
            <a:r>
              <a:rPr lang="de-AT" sz="1000" dirty="0">
                <a:latin typeface="NotoSerif"/>
              </a:rPr>
              <a:t>. </a:t>
            </a:r>
            <a:r>
              <a:rPr lang="de-AT" sz="1000" b="0" i="0" u="none" strike="noStrike" baseline="0" dirty="0">
                <a:latin typeface="NotoSerif"/>
              </a:rPr>
              <a:t>Scott </a:t>
            </a:r>
            <a:r>
              <a:rPr lang="de-AT" sz="1000" b="0" i="0" u="none" strike="noStrike" baseline="0" dirty="0" err="1">
                <a:latin typeface="NotoSerif"/>
              </a:rPr>
              <a:t>Chacon</a:t>
            </a:r>
            <a:r>
              <a:rPr lang="de-AT" sz="1000" b="0" i="0" u="none" strike="noStrike" baseline="0" dirty="0">
                <a:latin typeface="NotoSerif"/>
              </a:rPr>
              <a:t>, Ben Straub. Version 2.1.443, 2025-02-15</a:t>
            </a:r>
            <a:r>
              <a:rPr lang="de-DE" dirty="0"/>
              <a:t> </a:t>
            </a:r>
            <a:endParaRPr lang="de-AT" dirty="0"/>
          </a:p>
        </p:txBody>
      </p:sp>
      <p:sp>
        <p:nvSpPr>
          <p:cNvPr id="6" name="Ellipse 5">
            <a:extLst>
              <a:ext uri="{FF2B5EF4-FFF2-40B4-BE49-F238E27FC236}">
                <a16:creationId xmlns:a16="http://schemas.microsoft.com/office/drawing/2014/main" id="{637FE810-1BA2-F798-1F96-60C164524120}"/>
              </a:ext>
            </a:extLst>
          </p:cNvPr>
          <p:cNvSpPr/>
          <p:nvPr/>
        </p:nvSpPr>
        <p:spPr>
          <a:xfrm>
            <a:off x="5115319" y="1576989"/>
            <a:ext cx="2298356" cy="23040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AT"/>
          </a:p>
        </p:txBody>
      </p:sp>
      <p:sp>
        <p:nvSpPr>
          <p:cNvPr id="10" name="Ellipse 9">
            <a:extLst>
              <a:ext uri="{FF2B5EF4-FFF2-40B4-BE49-F238E27FC236}">
                <a16:creationId xmlns:a16="http://schemas.microsoft.com/office/drawing/2014/main" id="{1859B582-E3B7-216B-FAB3-2C7B5CB38123}"/>
              </a:ext>
            </a:extLst>
          </p:cNvPr>
          <p:cNvSpPr/>
          <p:nvPr/>
        </p:nvSpPr>
        <p:spPr>
          <a:xfrm>
            <a:off x="3996311" y="4023315"/>
            <a:ext cx="2298356" cy="2304000"/>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AT"/>
          </a:p>
        </p:txBody>
      </p:sp>
      <p:sp>
        <p:nvSpPr>
          <p:cNvPr id="11" name="Ellipse 10">
            <a:extLst>
              <a:ext uri="{FF2B5EF4-FFF2-40B4-BE49-F238E27FC236}">
                <a16:creationId xmlns:a16="http://schemas.microsoft.com/office/drawing/2014/main" id="{405076BB-8A13-5926-341D-981CFED79460}"/>
              </a:ext>
            </a:extLst>
          </p:cNvPr>
          <p:cNvSpPr/>
          <p:nvPr/>
        </p:nvSpPr>
        <p:spPr>
          <a:xfrm>
            <a:off x="6203031" y="4023425"/>
            <a:ext cx="2298356" cy="2304000"/>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AT"/>
          </a:p>
        </p:txBody>
      </p:sp>
      <p:sp>
        <p:nvSpPr>
          <p:cNvPr id="12" name="Textfeld 11">
            <a:extLst>
              <a:ext uri="{FF2B5EF4-FFF2-40B4-BE49-F238E27FC236}">
                <a16:creationId xmlns:a16="http://schemas.microsoft.com/office/drawing/2014/main" id="{0A7A6930-879F-ACBB-3569-B9D3E542E848}"/>
              </a:ext>
            </a:extLst>
          </p:cNvPr>
          <p:cNvSpPr txBox="1"/>
          <p:nvPr/>
        </p:nvSpPr>
        <p:spPr>
          <a:xfrm>
            <a:off x="7260866" y="1808681"/>
            <a:ext cx="914400" cy="256273"/>
          </a:xfrm>
          <a:prstGeom prst="rect">
            <a:avLst/>
          </a:prstGeom>
          <a:noFill/>
        </p:spPr>
        <p:txBody>
          <a:bodyPr wrap="none" lIns="0" tIns="0" rIns="0" bIns="0" rtlCol="0">
            <a:noAutofit/>
          </a:bodyPr>
          <a:lstStyle/>
          <a:p>
            <a:pPr algn="l">
              <a:buClr>
                <a:schemeClr val="tx2"/>
              </a:buClr>
              <a:buSzPct val="100000"/>
            </a:pPr>
            <a:r>
              <a:rPr lang="de-DE" dirty="0">
                <a:solidFill>
                  <a:schemeClr val="accent1"/>
                </a:solidFill>
              </a:rPr>
              <a:t>ETSI </a:t>
            </a:r>
            <a:r>
              <a:rPr lang="de-DE" dirty="0" err="1">
                <a:solidFill>
                  <a:schemeClr val="accent1"/>
                </a:solidFill>
              </a:rPr>
              <a:t>forge</a:t>
            </a:r>
            <a:endParaRPr lang="de-AT" dirty="0">
              <a:solidFill>
                <a:schemeClr val="accent1"/>
              </a:solidFill>
            </a:endParaRPr>
          </a:p>
        </p:txBody>
      </p:sp>
      <p:sp>
        <p:nvSpPr>
          <p:cNvPr id="13" name="Textfeld 12">
            <a:extLst>
              <a:ext uri="{FF2B5EF4-FFF2-40B4-BE49-F238E27FC236}">
                <a16:creationId xmlns:a16="http://schemas.microsoft.com/office/drawing/2014/main" id="{D7119667-6E85-8729-C1FD-23B970609B38}"/>
              </a:ext>
            </a:extLst>
          </p:cNvPr>
          <p:cNvSpPr txBox="1"/>
          <p:nvPr/>
        </p:nvSpPr>
        <p:spPr>
          <a:xfrm>
            <a:off x="8501387" y="4698463"/>
            <a:ext cx="2791728" cy="223759"/>
          </a:xfrm>
          <a:prstGeom prst="rect">
            <a:avLst/>
          </a:prstGeom>
          <a:noFill/>
        </p:spPr>
        <p:txBody>
          <a:bodyPr wrap="none" lIns="0" tIns="0" rIns="0" bIns="0" rtlCol="0">
            <a:noAutofit/>
          </a:bodyPr>
          <a:lstStyle/>
          <a:p>
            <a:pPr algn="ctr">
              <a:buClr>
                <a:schemeClr val="tx2"/>
              </a:buClr>
              <a:buSzPct val="100000"/>
            </a:pPr>
            <a:r>
              <a:rPr lang="de-DE" sz="2000" dirty="0" err="1">
                <a:solidFill>
                  <a:srgbClr val="FFC000"/>
                </a:solidFill>
              </a:rPr>
              <a:t>contributors</a:t>
            </a:r>
            <a:r>
              <a:rPr lang="de-DE" sz="2000" dirty="0">
                <a:solidFill>
                  <a:srgbClr val="FFC000"/>
                </a:solidFill>
              </a:rPr>
              <a:t> / </a:t>
            </a:r>
            <a:r>
              <a:rPr lang="de-DE" sz="2000" dirty="0" err="1">
                <a:solidFill>
                  <a:srgbClr val="FFC000"/>
                </a:solidFill>
              </a:rPr>
              <a:t>organizations</a:t>
            </a:r>
            <a:r>
              <a:rPr lang="de-DE" sz="2000" dirty="0">
                <a:solidFill>
                  <a:srgbClr val="FFC000"/>
                </a:solidFill>
              </a:rPr>
              <a:t> </a:t>
            </a:r>
            <a:br>
              <a:rPr lang="de-DE" dirty="0">
                <a:solidFill>
                  <a:srgbClr val="FFC000"/>
                </a:solidFill>
              </a:rPr>
            </a:br>
            <a:r>
              <a:rPr lang="de-DE" sz="2400" b="1" dirty="0">
                <a:solidFill>
                  <a:srgbClr val="FFC000"/>
                </a:solidFill>
              </a:rPr>
              <a:t>1..n</a:t>
            </a:r>
            <a:endParaRPr lang="de-AT" b="1" dirty="0">
              <a:solidFill>
                <a:srgbClr val="FFC000"/>
              </a:solidFill>
            </a:endParaRPr>
          </a:p>
        </p:txBody>
      </p:sp>
      <p:sp>
        <p:nvSpPr>
          <p:cNvPr id="18" name="Textfeld 17">
            <a:extLst>
              <a:ext uri="{FF2B5EF4-FFF2-40B4-BE49-F238E27FC236}">
                <a16:creationId xmlns:a16="http://schemas.microsoft.com/office/drawing/2014/main" id="{2ADE97AC-427D-5BE3-DDA8-FE8673A78606}"/>
              </a:ext>
            </a:extLst>
          </p:cNvPr>
          <p:cNvSpPr txBox="1"/>
          <p:nvPr/>
        </p:nvSpPr>
        <p:spPr>
          <a:xfrm>
            <a:off x="6822739" y="3738553"/>
            <a:ext cx="914400" cy="305612"/>
          </a:xfrm>
          <a:prstGeom prst="rect">
            <a:avLst/>
          </a:prstGeom>
          <a:noFill/>
        </p:spPr>
        <p:txBody>
          <a:bodyPr wrap="none" lIns="0" tIns="0" rIns="0" bIns="0" rtlCol="0">
            <a:noAutofit/>
          </a:bodyPr>
          <a:lstStyle/>
          <a:p>
            <a:pPr algn="l">
              <a:buClr>
                <a:schemeClr val="tx2"/>
              </a:buClr>
              <a:buSzPct val="100000"/>
            </a:pPr>
            <a:r>
              <a:rPr lang="de-DE" sz="1600" i="1" dirty="0" err="1">
                <a:solidFill>
                  <a:schemeClr val="bg2"/>
                </a:solidFill>
              </a:rPr>
              <a:t>clone</a:t>
            </a:r>
            <a:endParaRPr lang="de-AT" sz="1600" i="1" dirty="0">
              <a:solidFill>
                <a:schemeClr val="bg2"/>
              </a:solidFill>
            </a:endParaRPr>
          </a:p>
        </p:txBody>
      </p:sp>
      <p:sp>
        <p:nvSpPr>
          <p:cNvPr id="22" name="Sprechblase: rechteckig mit abgerundeten Ecken 21">
            <a:extLst>
              <a:ext uri="{FF2B5EF4-FFF2-40B4-BE49-F238E27FC236}">
                <a16:creationId xmlns:a16="http://schemas.microsoft.com/office/drawing/2014/main" id="{15BEAC9F-596C-0E63-E3B3-EE4C79421E58}"/>
              </a:ext>
            </a:extLst>
          </p:cNvPr>
          <p:cNvSpPr/>
          <p:nvPr/>
        </p:nvSpPr>
        <p:spPr>
          <a:xfrm>
            <a:off x="305498" y="2462783"/>
            <a:ext cx="4728353" cy="2091690"/>
          </a:xfrm>
          <a:prstGeom prst="wedgeRoundRectCallout">
            <a:avLst>
              <a:gd name="adj1" fmla="val -6576"/>
              <a:gd name="adj2" fmla="val 48242"/>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85750" indent="-285750" algn="l">
              <a:spcBef>
                <a:spcPts val="600"/>
              </a:spcBef>
              <a:buFont typeface="Wingdings" panose="05000000000000000000" pitchFamily="2" charset="2"/>
              <a:buChar char="ü"/>
            </a:pPr>
            <a:r>
              <a:rPr lang="de-AT" sz="1400" b="1" i="0" u="none" strike="noStrike" baseline="0" dirty="0">
                <a:solidFill>
                  <a:srgbClr val="333333"/>
                </a:solidFill>
                <a:latin typeface="Myriad Pro" panose="020B0503030403020204" charset="0"/>
                <a:ea typeface="TeleGrotesk Next Thin" pitchFamily="2" charset="0"/>
                <a:cs typeface="TeleGrotesk Next Thin" pitchFamily="2" charset="0"/>
              </a:rPr>
              <a:t>Speed</a:t>
            </a:r>
          </a:p>
          <a:p>
            <a:pPr marL="285750" indent="-285750" algn="l">
              <a:spcBef>
                <a:spcPts val="600"/>
              </a:spcBef>
              <a:buFont typeface="Wingdings" panose="05000000000000000000" pitchFamily="2" charset="2"/>
              <a:buChar char="ü"/>
            </a:pPr>
            <a:r>
              <a:rPr lang="de-AT" sz="1400" b="1" i="0" u="none" strike="noStrike" baseline="0" dirty="0">
                <a:solidFill>
                  <a:srgbClr val="333333"/>
                </a:solidFill>
                <a:latin typeface="Myriad Pro" panose="020B0503030403020204" charset="0"/>
                <a:ea typeface="TeleGrotesk Next Thin" pitchFamily="2" charset="0"/>
                <a:cs typeface="TeleGrotesk Next Thin" pitchFamily="2" charset="0"/>
              </a:rPr>
              <a:t>Simple design</a:t>
            </a:r>
          </a:p>
          <a:p>
            <a:pPr marL="285750" indent="-285750">
              <a:spcBef>
                <a:spcPts val="600"/>
              </a:spcBef>
              <a:buFont typeface="Wingdings" panose="05000000000000000000" pitchFamily="2" charset="2"/>
              <a:buChar char="ü"/>
            </a:pPr>
            <a:r>
              <a:rPr lang="en-US" sz="1400" dirty="0">
                <a:solidFill>
                  <a:srgbClr val="333333"/>
                </a:solidFill>
                <a:latin typeface="Myriad Pro" panose="020B0503030403020204" charset="0"/>
                <a:ea typeface="TeleGrotesk Next Thin" pitchFamily="2" charset="0"/>
                <a:cs typeface="TeleGrotesk Next Thin" pitchFamily="2" charset="0"/>
              </a:rPr>
              <a:t>Strong support for </a:t>
            </a:r>
            <a:r>
              <a:rPr lang="en-US" sz="1400" b="1" dirty="0">
                <a:solidFill>
                  <a:srgbClr val="333333"/>
                </a:solidFill>
                <a:latin typeface="Myriad Pro" panose="020B0503030403020204" charset="0"/>
                <a:ea typeface="TeleGrotesk Next Thin" pitchFamily="2" charset="0"/>
                <a:cs typeface="TeleGrotesk Next Thin" pitchFamily="2" charset="0"/>
              </a:rPr>
              <a:t>non-linear development </a:t>
            </a:r>
            <a:r>
              <a:rPr lang="en-US" sz="1400" dirty="0">
                <a:solidFill>
                  <a:srgbClr val="333333"/>
                </a:solidFill>
                <a:latin typeface="Myriad Pro" panose="020B0503030403020204" charset="0"/>
                <a:ea typeface="TeleGrotesk Next Thin" pitchFamily="2" charset="0"/>
                <a:cs typeface="TeleGrotesk Next Thin" pitchFamily="2" charset="0"/>
              </a:rPr>
              <a:t>(thousands of parallel branches)</a:t>
            </a:r>
          </a:p>
          <a:p>
            <a:pPr marL="285750" indent="-285750">
              <a:spcBef>
                <a:spcPts val="600"/>
              </a:spcBef>
              <a:buFont typeface="Wingdings" panose="05000000000000000000" pitchFamily="2" charset="2"/>
              <a:buChar char="ü"/>
            </a:pPr>
            <a:r>
              <a:rPr lang="de-AT" sz="1400" b="1" dirty="0">
                <a:solidFill>
                  <a:srgbClr val="333333"/>
                </a:solidFill>
                <a:latin typeface="Myriad Pro" panose="020B0503030403020204" charset="0"/>
                <a:ea typeface="TeleGrotesk Next Thin" pitchFamily="2" charset="0"/>
                <a:cs typeface="TeleGrotesk Next Thin" pitchFamily="2" charset="0"/>
              </a:rPr>
              <a:t>Fully </a:t>
            </a:r>
            <a:r>
              <a:rPr lang="de-AT" sz="1400" b="1" dirty="0" err="1">
                <a:solidFill>
                  <a:srgbClr val="333333"/>
                </a:solidFill>
                <a:latin typeface="Myriad Pro" panose="020B0503030403020204" charset="0"/>
                <a:ea typeface="TeleGrotesk Next Thin" pitchFamily="2" charset="0"/>
                <a:cs typeface="TeleGrotesk Next Thin" pitchFamily="2" charset="0"/>
              </a:rPr>
              <a:t>distributed</a:t>
            </a:r>
            <a:r>
              <a:rPr lang="de-AT" sz="1400" b="1" dirty="0">
                <a:solidFill>
                  <a:srgbClr val="333333"/>
                </a:solidFill>
                <a:latin typeface="Myriad Pro" panose="020B0503030403020204" charset="0"/>
                <a:ea typeface="TeleGrotesk Next Thin" pitchFamily="2" charset="0"/>
                <a:cs typeface="TeleGrotesk Next Thin" pitchFamily="2" charset="0"/>
              </a:rPr>
              <a:t> - </a:t>
            </a:r>
            <a:r>
              <a:rPr lang="en-GB" sz="1400" dirty="0">
                <a:solidFill>
                  <a:srgbClr val="333333"/>
                </a:solidFill>
                <a:latin typeface="Myriad Pro" panose="020B0503030403020204" charset="0"/>
                <a:ea typeface="TeleGrotesk Next Thin" pitchFamily="2" charset="0"/>
                <a:cs typeface="TeleGrotesk Next Thin" pitchFamily="2" charset="0"/>
              </a:rPr>
              <a:t>Nearly every operation is local</a:t>
            </a:r>
            <a:endParaRPr lang="de-AT" sz="1400" dirty="0">
              <a:solidFill>
                <a:srgbClr val="333333"/>
              </a:solidFill>
              <a:latin typeface="Myriad Pro" panose="020B0503030403020204" charset="0"/>
              <a:ea typeface="TeleGrotesk Next Thin" pitchFamily="2" charset="0"/>
              <a:cs typeface="TeleGrotesk Next Thin" pitchFamily="2" charset="0"/>
            </a:endParaRPr>
          </a:p>
          <a:p>
            <a:pPr marL="285750" indent="-285750" algn="l">
              <a:spcBef>
                <a:spcPts val="600"/>
              </a:spcBef>
              <a:buFont typeface="Wingdings" panose="05000000000000000000" pitchFamily="2" charset="2"/>
              <a:buChar char="ü"/>
            </a:pPr>
            <a:r>
              <a:rPr lang="en-US" sz="1400" dirty="0">
                <a:solidFill>
                  <a:srgbClr val="333333"/>
                </a:solidFill>
                <a:latin typeface="Myriad Pro" panose="020B0503030403020204" charset="0"/>
                <a:ea typeface="TeleGrotesk Next Thin" pitchFamily="2" charset="0"/>
                <a:cs typeface="TeleGrotesk Next Thin" pitchFamily="2" charset="0"/>
              </a:rPr>
              <a:t>Able to </a:t>
            </a:r>
            <a:r>
              <a:rPr lang="en-US" sz="1400" b="1" dirty="0">
                <a:solidFill>
                  <a:srgbClr val="333333"/>
                </a:solidFill>
                <a:latin typeface="Myriad Pro" panose="020B0503030403020204" charset="0"/>
                <a:ea typeface="TeleGrotesk Next Thin" pitchFamily="2" charset="0"/>
                <a:cs typeface="TeleGrotesk Next Thin" pitchFamily="2" charset="0"/>
              </a:rPr>
              <a:t>handle large projects </a:t>
            </a:r>
            <a:r>
              <a:rPr lang="en-US" sz="1400" dirty="0">
                <a:solidFill>
                  <a:srgbClr val="333333"/>
                </a:solidFill>
                <a:latin typeface="Myriad Pro" panose="020B0503030403020204" charset="0"/>
                <a:ea typeface="TeleGrotesk Next Thin" pitchFamily="2" charset="0"/>
                <a:cs typeface="TeleGrotesk Next Thin" pitchFamily="2" charset="0"/>
              </a:rPr>
              <a:t>like the Linux kernel </a:t>
            </a:r>
            <a:r>
              <a:rPr lang="en-US" sz="1400" b="1" dirty="0">
                <a:solidFill>
                  <a:srgbClr val="333333"/>
                </a:solidFill>
                <a:latin typeface="Myriad Pro" panose="020B0503030403020204" charset="0"/>
                <a:ea typeface="TeleGrotesk Next Thin" pitchFamily="2" charset="0"/>
                <a:cs typeface="TeleGrotesk Next Thin" pitchFamily="2" charset="0"/>
              </a:rPr>
              <a:t>efficiently </a:t>
            </a:r>
            <a:r>
              <a:rPr lang="en-US" sz="1400" dirty="0">
                <a:solidFill>
                  <a:srgbClr val="333333"/>
                </a:solidFill>
                <a:latin typeface="Myriad Pro" panose="020B0503030403020204" charset="0"/>
                <a:ea typeface="TeleGrotesk Next Thin" pitchFamily="2" charset="0"/>
                <a:cs typeface="TeleGrotesk Next Thin" pitchFamily="2" charset="0"/>
              </a:rPr>
              <a:t>(speed and data size)</a:t>
            </a:r>
            <a:endParaRPr lang="de-AT" sz="1400" dirty="0">
              <a:solidFill>
                <a:srgbClr val="333333"/>
              </a:solidFill>
              <a:latin typeface="Myriad Pro" panose="020B0503030403020204" charset="0"/>
              <a:ea typeface="TeleGrotesk Next Thin" pitchFamily="2" charset="0"/>
              <a:cs typeface="TeleGrotesk Next Thin" pitchFamily="2" charset="0"/>
            </a:endParaRPr>
          </a:p>
        </p:txBody>
      </p:sp>
      <p:pic>
        <p:nvPicPr>
          <p:cNvPr id="5" name="Picture 2">
            <a:extLst>
              <a:ext uri="{FF2B5EF4-FFF2-40B4-BE49-F238E27FC236}">
                <a16:creationId xmlns:a16="http://schemas.microsoft.com/office/drawing/2014/main" id="{8735DA25-27F5-B76D-A2EF-B9DC1FD988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 y="2112097"/>
            <a:ext cx="790038" cy="32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0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p:bldP spid="13"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3BCF-E760-83D6-4809-72FE34DEB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FC143-36A9-9CFE-AC17-4DA16B056B27}"/>
              </a:ext>
            </a:extLst>
          </p:cNvPr>
          <p:cNvSpPr>
            <a:spLocks noGrp="1"/>
          </p:cNvSpPr>
          <p:nvPr>
            <p:ph type="title"/>
          </p:nvPr>
        </p:nvSpPr>
        <p:spPr>
          <a:xfrm>
            <a:off x="334696" y="186612"/>
            <a:ext cx="7850299" cy="986958"/>
          </a:xfrm>
        </p:spPr>
        <p:txBody>
          <a:bodyPr vert="horz" lIns="0" tIns="0" rIns="0" bIns="0" rtlCol="0" anchor="t">
            <a:normAutofit/>
          </a:bodyPr>
          <a:lstStyle>
            <a:defPPr>
              <a:defRPr lang="de-DE"/>
            </a:defPPr>
            <a:lvl1pPr marL="0" algn="l" defTabSz="1219199" rtl="0" eaLnBrk="1" latinLnBrk="0" hangingPunct="1">
              <a:defRPr sz="2434" kern="1200">
                <a:solidFill>
                  <a:schemeClr val="tx1"/>
                </a:solidFill>
                <a:latin typeface="+mn-lt"/>
                <a:ea typeface="+mn-ea"/>
                <a:cs typeface="+mn-cs"/>
              </a:defRPr>
            </a:lvl1pPr>
            <a:lvl2pPr marL="609599" algn="l" defTabSz="1219199" rtl="0" eaLnBrk="1" latinLnBrk="0" hangingPunct="1">
              <a:defRPr sz="2434" kern="1200">
                <a:solidFill>
                  <a:schemeClr val="tx1"/>
                </a:solidFill>
                <a:latin typeface="+mn-lt"/>
                <a:ea typeface="+mn-ea"/>
                <a:cs typeface="+mn-cs"/>
              </a:defRPr>
            </a:lvl2pPr>
            <a:lvl3pPr marL="1219199" algn="l" defTabSz="1219199" rtl="0" eaLnBrk="1" latinLnBrk="0" hangingPunct="1">
              <a:defRPr sz="2434" kern="1200">
                <a:solidFill>
                  <a:schemeClr val="tx1"/>
                </a:solidFill>
                <a:latin typeface="+mn-lt"/>
                <a:ea typeface="+mn-ea"/>
                <a:cs typeface="+mn-cs"/>
              </a:defRPr>
            </a:lvl3pPr>
            <a:lvl4pPr marL="1828798" algn="l" defTabSz="1219199" rtl="0" eaLnBrk="1" latinLnBrk="0" hangingPunct="1">
              <a:defRPr sz="2434" kern="1200">
                <a:solidFill>
                  <a:schemeClr val="tx1"/>
                </a:solidFill>
                <a:latin typeface="+mn-lt"/>
                <a:ea typeface="+mn-ea"/>
                <a:cs typeface="+mn-cs"/>
              </a:defRPr>
            </a:lvl4pPr>
            <a:lvl5pPr marL="2438398" algn="l" defTabSz="1219199" rtl="0" eaLnBrk="1" latinLnBrk="0" hangingPunct="1">
              <a:defRPr sz="2434" kern="1200">
                <a:solidFill>
                  <a:schemeClr val="tx1"/>
                </a:solidFill>
                <a:latin typeface="+mn-lt"/>
                <a:ea typeface="+mn-ea"/>
                <a:cs typeface="+mn-cs"/>
              </a:defRPr>
            </a:lvl5pPr>
            <a:lvl6pPr marL="3047997" algn="l" defTabSz="1219199" rtl="0" eaLnBrk="1" latinLnBrk="0" hangingPunct="1">
              <a:defRPr sz="2434" kern="1200">
                <a:solidFill>
                  <a:schemeClr val="tx1"/>
                </a:solidFill>
                <a:latin typeface="+mn-lt"/>
                <a:ea typeface="+mn-ea"/>
                <a:cs typeface="+mn-cs"/>
              </a:defRPr>
            </a:lvl6pPr>
            <a:lvl7pPr marL="3657596" algn="l" defTabSz="1219199" rtl="0" eaLnBrk="1" latinLnBrk="0" hangingPunct="1">
              <a:defRPr sz="2434" kern="1200">
                <a:solidFill>
                  <a:schemeClr val="tx1"/>
                </a:solidFill>
                <a:latin typeface="+mn-lt"/>
                <a:ea typeface="+mn-ea"/>
                <a:cs typeface="+mn-cs"/>
              </a:defRPr>
            </a:lvl7pPr>
            <a:lvl8pPr marL="4267196" algn="l" defTabSz="1219199" rtl="0" eaLnBrk="1" latinLnBrk="0" hangingPunct="1">
              <a:defRPr sz="2434" kern="1200">
                <a:solidFill>
                  <a:schemeClr val="tx1"/>
                </a:solidFill>
                <a:latin typeface="+mn-lt"/>
                <a:ea typeface="+mn-ea"/>
                <a:cs typeface="+mn-cs"/>
              </a:defRPr>
            </a:lvl8pPr>
            <a:lvl9pPr marL="4876795" algn="l" defTabSz="1219199" rtl="0" eaLnBrk="1" latinLnBrk="0" hangingPunct="1">
              <a:defRPr sz="2434" kern="1200">
                <a:solidFill>
                  <a:schemeClr val="tx1"/>
                </a:solidFill>
                <a:latin typeface="+mn-lt"/>
                <a:ea typeface="+mn-ea"/>
                <a:cs typeface="+mn-cs"/>
              </a:defRPr>
            </a:lvl9pPr>
          </a:lstStyle>
          <a:p>
            <a:pPr defTabSz="914400"/>
            <a:r>
              <a:rPr lang="en-US" sz="4400" b="1" dirty="0">
                <a:solidFill>
                  <a:srgbClr val="C63133"/>
                </a:solidFill>
                <a:latin typeface="Myriad Pro" panose="020B0503030403020204" pitchFamily="34" charset="0"/>
                <a:ea typeface="+mj-ea"/>
                <a:cs typeface="+mj-cs"/>
              </a:rPr>
              <a:t>GitLab – ETSI forge </a:t>
            </a:r>
            <a:endParaRPr lang="de-AT" sz="4400" b="1" dirty="0">
              <a:solidFill>
                <a:srgbClr val="C63133"/>
              </a:solidFill>
              <a:latin typeface="Myriad Pro" panose="020B0503030403020204" pitchFamily="34" charset="0"/>
              <a:ea typeface="+mj-ea"/>
              <a:cs typeface="+mj-cs"/>
            </a:endParaRPr>
          </a:p>
        </p:txBody>
      </p:sp>
      <p:sp>
        <p:nvSpPr>
          <p:cNvPr id="7" name="Inhaltsplatzhalter 6">
            <a:extLst>
              <a:ext uri="{FF2B5EF4-FFF2-40B4-BE49-F238E27FC236}">
                <a16:creationId xmlns:a16="http://schemas.microsoft.com/office/drawing/2014/main" id="{C2A967BC-159B-4839-7995-4C2412ABADB5}"/>
              </a:ext>
            </a:extLst>
          </p:cNvPr>
          <p:cNvSpPr>
            <a:spLocks noGrp="1"/>
          </p:cNvSpPr>
          <p:nvPr>
            <p:ph idx="1"/>
          </p:nvPr>
        </p:nvSpPr>
        <p:spPr>
          <a:xfrm>
            <a:off x="334696" y="1527282"/>
            <a:ext cx="10515600" cy="4351338"/>
          </a:xfrm>
        </p:spPr>
        <p:txBody>
          <a:bodyPr/>
          <a:lstStyle/>
          <a:p>
            <a:pPr marL="0" indent="0">
              <a:buNone/>
            </a:pPr>
            <a:r>
              <a:rPr lang="en-GB" sz="2400" dirty="0"/>
              <a:t>It is a web-based Git repository platform that provides:</a:t>
            </a:r>
          </a:p>
          <a:p>
            <a:pPr lvl="1"/>
            <a:endParaRPr lang="en-GB" sz="2000" dirty="0"/>
          </a:p>
          <a:p>
            <a:pPr marL="342900" lvl="1" indent="-342900">
              <a:spcAft>
                <a:spcPts val="600"/>
              </a:spcAft>
            </a:pPr>
            <a:r>
              <a:rPr lang="en-GB" dirty="0"/>
              <a:t>Collaborative source code development and management (access rights management)</a:t>
            </a:r>
          </a:p>
          <a:p>
            <a:pPr marL="342900" lvl="1" indent="-342900">
              <a:spcAft>
                <a:spcPts val="600"/>
              </a:spcAft>
            </a:pPr>
            <a:r>
              <a:rPr lang="en-GB" dirty="0"/>
              <a:t>Issue tracker capabilities</a:t>
            </a:r>
          </a:p>
          <a:p>
            <a:pPr marL="342900" lvl="1" indent="-342900">
              <a:spcAft>
                <a:spcPts val="600"/>
              </a:spcAft>
            </a:pPr>
            <a:r>
              <a:rPr lang="en-GB" dirty="0"/>
              <a:t>Built-in Wikis </a:t>
            </a:r>
          </a:p>
          <a:p>
            <a:pPr marL="342900" lvl="1" indent="-342900">
              <a:spcAft>
                <a:spcPts val="600"/>
              </a:spcAft>
            </a:pPr>
            <a:r>
              <a:rPr lang="en-GB" dirty="0"/>
              <a:t>Package registry (package, container, terraform modules)</a:t>
            </a:r>
          </a:p>
          <a:p>
            <a:pPr marL="342900" lvl="1" indent="-342900">
              <a:spcAft>
                <a:spcPts val="600"/>
              </a:spcAft>
            </a:pPr>
            <a:r>
              <a:rPr lang="en-GB" dirty="0"/>
              <a:t>Continuous Integration / Continuous Delivery/Deployment</a:t>
            </a:r>
          </a:p>
          <a:p>
            <a:pPr marL="342900" lvl="1" indent="-342900">
              <a:spcAft>
                <a:spcPts val="600"/>
              </a:spcAft>
            </a:pPr>
            <a:r>
              <a:rPr lang="en-GB" dirty="0"/>
              <a:t>Gitlab Pages (publish static websites directly from a repository)</a:t>
            </a:r>
          </a:p>
        </p:txBody>
      </p:sp>
      <p:sp>
        <p:nvSpPr>
          <p:cNvPr id="4" name="Slide Number Placeholder 3" hidden="1">
            <a:extLst>
              <a:ext uri="{FF2B5EF4-FFF2-40B4-BE49-F238E27FC236}">
                <a16:creationId xmlns:a16="http://schemas.microsoft.com/office/drawing/2014/main" id="{ED5A60EC-5307-3FD4-82E9-7A0E04F84E2A}"/>
              </a:ext>
            </a:extLst>
          </p:cNvPr>
          <p:cNvSpPr>
            <a:spLocks noGrp="1"/>
          </p:cNvSpPr>
          <p:nvPr>
            <p:ph type="sldNum" sz="quarter" idx="12"/>
          </p:nvPr>
        </p:nvSpPr>
        <p:spPr/>
        <p:txBody>
          <a:bodyPr/>
          <a:lstStyle>
            <a:defPPr>
              <a:defRPr lang="de-DE"/>
            </a:defPPr>
            <a:lvl1pPr marL="0" algn="l" defTabSz="1290034" rtl="0" eaLnBrk="1" latinLnBrk="0" hangingPunct="1">
              <a:defRPr sz="2575" kern="1200">
                <a:solidFill>
                  <a:schemeClr val="tx1"/>
                </a:solidFill>
                <a:latin typeface="+mn-lt"/>
                <a:ea typeface="+mn-ea"/>
                <a:cs typeface="+mn-cs"/>
              </a:defRPr>
            </a:lvl1pPr>
            <a:lvl2pPr marL="645017" algn="l" defTabSz="1290034" rtl="0" eaLnBrk="1" latinLnBrk="0" hangingPunct="1">
              <a:defRPr sz="2575" kern="1200">
                <a:solidFill>
                  <a:schemeClr val="tx1"/>
                </a:solidFill>
                <a:latin typeface="+mn-lt"/>
                <a:ea typeface="+mn-ea"/>
                <a:cs typeface="+mn-cs"/>
              </a:defRPr>
            </a:lvl2pPr>
            <a:lvl3pPr marL="1290034" algn="l" defTabSz="1290034" rtl="0" eaLnBrk="1" latinLnBrk="0" hangingPunct="1">
              <a:defRPr sz="2575" kern="1200">
                <a:solidFill>
                  <a:schemeClr val="tx1"/>
                </a:solidFill>
                <a:latin typeface="+mn-lt"/>
                <a:ea typeface="+mn-ea"/>
                <a:cs typeface="+mn-cs"/>
              </a:defRPr>
            </a:lvl3pPr>
            <a:lvl4pPr marL="1935051" algn="l" defTabSz="1290034" rtl="0" eaLnBrk="1" latinLnBrk="0" hangingPunct="1">
              <a:defRPr sz="2575" kern="1200">
                <a:solidFill>
                  <a:schemeClr val="tx1"/>
                </a:solidFill>
                <a:latin typeface="+mn-lt"/>
                <a:ea typeface="+mn-ea"/>
                <a:cs typeface="+mn-cs"/>
              </a:defRPr>
            </a:lvl4pPr>
            <a:lvl5pPr marL="2580069" algn="l" defTabSz="1290034" rtl="0" eaLnBrk="1" latinLnBrk="0" hangingPunct="1">
              <a:defRPr sz="2575" kern="1200">
                <a:solidFill>
                  <a:schemeClr val="tx1"/>
                </a:solidFill>
                <a:latin typeface="+mn-lt"/>
                <a:ea typeface="+mn-ea"/>
                <a:cs typeface="+mn-cs"/>
              </a:defRPr>
            </a:lvl5pPr>
            <a:lvl6pPr marL="3225086" algn="l" defTabSz="1290034" rtl="0" eaLnBrk="1" latinLnBrk="0" hangingPunct="1">
              <a:defRPr sz="2575" kern="1200">
                <a:solidFill>
                  <a:schemeClr val="tx1"/>
                </a:solidFill>
                <a:latin typeface="+mn-lt"/>
                <a:ea typeface="+mn-ea"/>
                <a:cs typeface="+mn-cs"/>
              </a:defRPr>
            </a:lvl6pPr>
            <a:lvl7pPr marL="3870102" algn="l" defTabSz="1290034" rtl="0" eaLnBrk="1" latinLnBrk="0" hangingPunct="1">
              <a:defRPr sz="2575" kern="1200">
                <a:solidFill>
                  <a:schemeClr val="tx1"/>
                </a:solidFill>
                <a:latin typeface="+mn-lt"/>
                <a:ea typeface="+mn-ea"/>
                <a:cs typeface="+mn-cs"/>
              </a:defRPr>
            </a:lvl7pPr>
            <a:lvl8pPr marL="4515120" algn="l" defTabSz="1290034" rtl="0" eaLnBrk="1" latinLnBrk="0" hangingPunct="1">
              <a:defRPr sz="2575" kern="1200">
                <a:solidFill>
                  <a:schemeClr val="tx1"/>
                </a:solidFill>
                <a:latin typeface="+mn-lt"/>
                <a:ea typeface="+mn-ea"/>
                <a:cs typeface="+mn-cs"/>
              </a:defRPr>
            </a:lvl8pPr>
            <a:lvl9pPr marL="5160137" algn="l" defTabSz="1290034" rtl="0" eaLnBrk="1" latinLnBrk="0" hangingPunct="1">
              <a:defRPr sz="2575" kern="1200">
                <a:solidFill>
                  <a:schemeClr val="tx1"/>
                </a:solidFill>
                <a:latin typeface="+mn-lt"/>
                <a:ea typeface="+mn-ea"/>
                <a:cs typeface="+mn-cs"/>
              </a:defRPr>
            </a:lvl9pPr>
          </a:lstStyle>
          <a:p>
            <a:pPr>
              <a:spcAft>
                <a:spcPts val="600"/>
              </a:spcAft>
            </a:pPr>
            <a:fld id="{1E778BED-4F8F-4606-8DC9-6E6D9390CC01}" type="slidenum">
              <a:rPr lang="en-US" noProof="0" smtClean="0"/>
              <a:pPr>
                <a:spcAft>
                  <a:spcPts val="600"/>
                </a:spcAft>
              </a:pPr>
              <a:t>25</a:t>
            </a:fld>
            <a:endParaRPr lang="en-US" noProof="0"/>
          </a:p>
        </p:txBody>
      </p:sp>
      <p:pic>
        <p:nvPicPr>
          <p:cNvPr id="3" name="Picture 15" descr="A cat's face with orange and yellow triangles&#10;&#10;Description automatically generated">
            <a:extLst>
              <a:ext uri="{FF2B5EF4-FFF2-40B4-BE49-F238E27FC236}">
                <a16:creationId xmlns:a16="http://schemas.microsoft.com/office/drawing/2014/main" id="{8F69C4FC-292E-5C89-5EDE-F42F86DB5BC8}"/>
              </a:ext>
            </a:extLst>
          </p:cNvPr>
          <p:cNvPicPr>
            <a:picLocks noChangeAspect="1"/>
          </p:cNvPicPr>
          <p:nvPr/>
        </p:nvPicPr>
        <p:blipFill>
          <a:blip r:embed="rId3"/>
          <a:stretch>
            <a:fillRect/>
          </a:stretch>
        </p:blipFill>
        <p:spPr>
          <a:xfrm>
            <a:off x="8351838" y="395105"/>
            <a:ext cx="1823996" cy="1685025"/>
          </a:xfrm>
          <a:prstGeom prst="rect">
            <a:avLst/>
          </a:prstGeom>
        </p:spPr>
      </p:pic>
      <p:sp>
        <p:nvSpPr>
          <p:cNvPr id="6" name="Textfeld 5">
            <a:extLst>
              <a:ext uri="{FF2B5EF4-FFF2-40B4-BE49-F238E27FC236}">
                <a16:creationId xmlns:a16="http://schemas.microsoft.com/office/drawing/2014/main" id="{97248DB0-62C9-610D-43D7-9E6D052FDD8F}"/>
              </a:ext>
            </a:extLst>
          </p:cNvPr>
          <p:cNvSpPr txBox="1"/>
          <p:nvPr/>
        </p:nvSpPr>
        <p:spPr>
          <a:xfrm>
            <a:off x="334696" y="947952"/>
            <a:ext cx="1696925" cy="220876"/>
          </a:xfrm>
          <a:prstGeom prst="rect">
            <a:avLst/>
          </a:prstGeom>
          <a:noFill/>
        </p:spPr>
        <p:txBody>
          <a:bodyPr wrap="none" lIns="0" tIns="0" rIns="0" bIns="0" rtlCol="0">
            <a:noAutofit/>
          </a:bodyPr>
          <a:lstStyle/>
          <a:p>
            <a:pPr>
              <a:buClr>
                <a:schemeClr val="tx2"/>
              </a:buClr>
              <a:buSzPct val="100000"/>
            </a:pPr>
            <a:r>
              <a:rPr lang="de-DE" sz="1000" dirty="0"/>
              <a:t>Source: </a:t>
            </a:r>
            <a:r>
              <a:rPr lang="de-DE" sz="1000" b="0" i="0" u="none" strike="noStrike" baseline="0" dirty="0">
                <a:latin typeface="NotoSerif"/>
              </a:rPr>
              <a:t>Miguel </a:t>
            </a:r>
            <a:r>
              <a:rPr lang="de-DE" sz="1000" dirty="0">
                <a:latin typeface="NotoSerif"/>
              </a:rPr>
              <a:t>R</a:t>
            </a:r>
            <a:r>
              <a:rPr lang="de-DE" sz="1000" b="0" i="0" u="none" strike="noStrike" baseline="0" dirty="0">
                <a:latin typeface="NotoSerif"/>
              </a:rPr>
              <a:t>eina, ETSI</a:t>
            </a:r>
            <a:endParaRPr lang="de-AT" dirty="0"/>
          </a:p>
        </p:txBody>
      </p:sp>
    </p:spTree>
    <p:extLst>
      <p:ext uri="{BB962C8B-B14F-4D97-AF65-F5344CB8AC3E}">
        <p14:creationId xmlns:p14="http://schemas.microsoft.com/office/powerpoint/2010/main" val="28588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60AF-1400-6218-299D-73C1DF00C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927C1-E9A5-5E9D-AA47-D07B928E93C6}"/>
              </a:ext>
            </a:extLst>
          </p:cNvPr>
          <p:cNvSpPr>
            <a:spLocks noGrp="1"/>
          </p:cNvSpPr>
          <p:nvPr>
            <p:ph type="title"/>
          </p:nvPr>
        </p:nvSpPr>
        <p:spPr>
          <a:xfrm>
            <a:off x="334696" y="139958"/>
            <a:ext cx="7850299" cy="1033611"/>
          </a:xfrm>
        </p:spPr>
        <p:txBody>
          <a:bodyPr vert="horz" lIns="0" tIns="0" rIns="0" bIns="0" rtlCol="0" anchor="t">
            <a:normAutofit/>
          </a:bodyPr>
          <a:lstStyle>
            <a:defPPr>
              <a:defRPr lang="de-DE"/>
            </a:defPPr>
            <a:lvl1pPr marL="0" algn="l" defTabSz="1219199" rtl="0" eaLnBrk="1" latinLnBrk="0" hangingPunct="1">
              <a:defRPr sz="2434" kern="1200">
                <a:solidFill>
                  <a:schemeClr val="tx1"/>
                </a:solidFill>
                <a:latin typeface="+mn-lt"/>
                <a:ea typeface="+mn-ea"/>
                <a:cs typeface="+mn-cs"/>
              </a:defRPr>
            </a:lvl1pPr>
            <a:lvl2pPr marL="609599" algn="l" defTabSz="1219199" rtl="0" eaLnBrk="1" latinLnBrk="0" hangingPunct="1">
              <a:defRPr sz="2434" kern="1200">
                <a:solidFill>
                  <a:schemeClr val="tx1"/>
                </a:solidFill>
                <a:latin typeface="+mn-lt"/>
                <a:ea typeface="+mn-ea"/>
                <a:cs typeface="+mn-cs"/>
              </a:defRPr>
            </a:lvl2pPr>
            <a:lvl3pPr marL="1219199" algn="l" defTabSz="1219199" rtl="0" eaLnBrk="1" latinLnBrk="0" hangingPunct="1">
              <a:defRPr sz="2434" kern="1200">
                <a:solidFill>
                  <a:schemeClr val="tx1"/>
                </a:solidFill>
                <a:latin typeface="+mn-lt"/>
                <a:ea typeface="+mn-ea"/>
                <a:cs typeface="+mn-cs"/>
              </a:defRPr>
            </a:lvl3pPr>
            <a:lvl4pPr marL="1828798" algn="l" defTabSz="1219199" rtl="0" eaLnBrk="1" latinLnBrk="0" hangingPunct="1">
              <a:defRPr sz="2434" kern="1200">
                <a:solidFill>
                  <a:schemeClr val="tx1"/>
                </a:solidFill>
                <a:latin typeface="+mn-lt"/>
                <a:ea typeface="+mn-ea"/>
                <a:cs typeface="+mn-cs"/>
              </a:defRPr>
            </a:lvl4pPr>
            <a:lvl5pPr marL="2438398" algn="l" defTabSz="1219199" rtl="0" eaLnBrk="1" latinLnBrk="0" hangingPunct="1">
              <a:defRPr sz="2434" kern="1200">
                <a:solidFill>
                  <a:schemeClr val="tx1"/>
                </a:solidFill>
                <a:latin typeface="+mn-lt"/>
                <a:ea typeface="+mn-ea"/>
                <a:cs typeface="+mn-cs"/>
              </a:defRPr>
            </a:lvl5pPr>
            <a:lvl6pPr marL="3047997" algn="l" defTabSz="1219199" rtl="0" eaLnBrk="1" latinLnBrk="0" hangingPunct="1">
              <a:defRPr sz="2434" kern="1200">
                <a:solidFill>
                  <a:schemeClr val="tx1"/>
                </a:solidFill>
                <a:latin typeface="+mn-lt"/>
                <a:ea typeface="+mn-ea"/>
                <a:cs typeface="+mn-cs"/>
              </a:defRPr>
            </a:lvl6pPr>
            <a:lvl7pPr marL="3657596" algn="l" defTabSz="1219199" rtl="0" eaLnBrk="1" latinLnBrk="0" hangingPunct="1">
              <a:defRPr sz="2434" kern="1200">
                <a:solidFill>
                  <a:schemeClr val="tx1"/>
                </a:solidFill>
                <a:latin typeface="+mn-lt"/>
                <a:ea typeface="+mn-ea"/>
                <a:cs typeface="+mn-cs"/>
              </a:defRPr>
            </a:lvl7pPr>
            <a:lvl8pPr marL="4267196" algn="l" defTabSz="1219199" rtl="0" eaLnBrk="1" latinLnBrk="0" hangingPunct="1">
              <a:defRPr sz="2434" kern="1200">
                <a:solidFill>
                  <a:schemeClr val="tx1"/>
                </a:solidFill>
                <a:latin typeface="+mn-lt"/>
                <a:ea typeface="+mn-ea"/>
                <a:cs typeface="+mn-cs"/>
              </a:defRPr>
            </a:lvl8pPr>
            <a:lvl9pPr marL="4876795" algn="l" defTabSz="1219199" rtl="0" eaLnBrk="1" latinLnBrk="0" hangingPunct="1">
              <a:defRPr sz="2434" kern="1200">
                <a:solidFill>
                  <a:schemeClr val="tx1"/>
                </a:solidFill>
                <a:latin typeface="+mn-lt"/>
                <a:ea typeface="+mn-ea"/>
                <a:cs typeface="+mn-cs"/>
              </a:defRPr>
            </a:lvl9pPr>
          </a:lstStyle>
          <a:p>
            <a:pPr defTabSz="914400"/>
            <a:r>
              <a:rPr lang="en-US" sz="4400" b="1" dirty="0">
                <a:solidFill>
                  <a:srgbClr val="C63133"/>
                </a:solidFill>
                <a:latin typeface="Myriad Pro" panose="020B0503030403020204" pitchFamily="34" charset="0"/>
                <a:ea typeface="+mj-ea"/>
                <a:cs typeface="+mj-cs"/>
              </a:rPr>
              <a:t>Markdown </a:t>
            </a:r>
            <a:endParaRPr lang="de-AT" sz="4400" b="1" dirty="0">
              <a:solidFill>
                <a:srgbClr val="C63133"/>
              </a:solidFill>
              <a:latin typeface="Myriad Pro" panose="020B0503030403020204" pitchFamily="34" charset="0"/>
              <a:ea typeface="+mj-ea"/>
              <a:cs typeface="+mj-cs"/>
            </a:endParaRPr>
          </a:p>
        </p:txBody>
      </p:sp>
      <p:sp>
        <p:nvSpPr>
          <p:cNvPr id="3" name="Inhaltsplatzhalter 2">
            <a:extLst>
              <a:ext uri="{FF2B5EF4-FFF2-40B4-BE49-F238E27FC236}">
                <a16:creationId xmlns:a16="http://schemas.microsoft.com/office/drawing/2014/main" id="{81A04011-E2ED-60CA-934D-79E9FCA76C9D}"/>
              </a:ext>
            </a:extLst>
          </p:cNvPr>
          <p:cNvSpPr>
            <a:spLocks noGrp="1"/>
          </p:cNvSpPr>
          <p:nvPr>
            <p:ph idx="1"/>
          </p:nvPr>
        </p:nvSpPr>
        <p:spPr>
          <a:xfrm>
            <a:off x="612320" y="1493919"/>
            <a:ext cx="11091522" cy="4351338"/>
          </a:xfrm>
        </p:spPr>
        <p:txBody>
          <a:bodyPr/>
          <a:lstStyle/>
          <a:p>
            <a:pPr marL="342900" lvl="1" indent="-342900">
              <a:spcAft>
                <a:spcPts val="600"/>
              </a:spcAft>
            </a:pPr>
            <a:r>
              <a:rPr lang="en-US" sz="2000" dirty="0"/>
              <a:t>Markdown* is a lightweight markup language that you can use to add formatting elements to plaintext text documents. </a:t>
            </a:r>
          </a:p>
          <a:p>
            <a:pPr marL="342900" lvl="1" indent="-342900">
              <a:spcAft>
                <a:spcPts val="600"/>
              </a:spcAft>
            </a:pPr>
            <a:r>
              <a:rPr lang="en-US" sz="2000" dirty="0"/>
              <a:t>Markdown is free software, available under the terms of a BSD-style open source license.</a:t>
            </a:r>
          </a:p>
          <a:p>
            <a:pPr marL="952500" lvl="2" indent="-342900">
              <a:lnSpc>
                <a:spcPct val="100000"/>
              </a:lnSpc>
              <a:spcBef>
                <a:spcPts val="2400"/>
              </a:spcBef>
              <a:spcAft>
                <a:spcPts val="600"/>
              </a:spcAft>
              <a:buFont typeface="Wingdings" panose="05000000000000000000" pitchFamily="2" charset="2"/>
              <a:buChar char="Ø"/>
            </a:pPr>
            <a:r>
              <a:rPr lang="en-US" i="1" dirty="0"/>
              <a:t>“The idea for Markdown is to make it easy to read, write, and edit prose. </a:t>
            </a:r>
            <a:br>
              <a:rPr lang="en-US" i="1" dirty="0"/>
            </a:br>
            <a:r>
              <a:rPr lang="en-US" i="1" dirty="0"/>
              <a:t>HTML is a publishing format; Markdown is a writing format. Thus, Markdown’s formatting syntax only addresses issues that can be conveyed in plain text</a:t>
            </a:r>
            <a:r>
              <a:rPr lang="en-US" dirty="0"/>
              <a:t>.”     </a:t>
            </a:r>
            <a:br>
              <a:rPr lang="en-US" dirty="0"/>
            </a:br>
            <a:r>
              <a:rPr lang="en-US" i="1" dirty="0"/>
              <a:t>- John Gruber</a:t>
            </a:r>
          </a:p>
        </p:txBody>
      </p:sp>
      <p:sp>
        <p:nvSpPr>
          <p:cNvPr id="4" name="Slide Number Placeholder 3" hidden="1">
            <a:extLst>
              <a:ext uri="{FF2B5EF4-FFF2-40B4-BE49-F238E27FC236}">
                <a16:creationId xmlns:a16="http://schemas.microsoft.com/office/drawing/2014/main" id="{190DA9F9-B166-98C2-32EC-D4C76610FEB6}"/>
              </a:ext>
            </a:extLst>
          </p:cNvPr>
          <p:cNvSpPr>
            <a:spLocks noGrp="1"/>
          </p:cNvSpPr>
          <p:nvPr>
            <p:ph type="sldNum" sz="quarter" idx="12"/>
          </p:nvPr>
        </p:nvSpPr>
        <p:spPr/>
        <p:txBody>
          <a:bodyPr/>
          <a:lstStyle>
            <a:defPPr>
              <a:defRPr lang="de-DE"/>
            </a:defPPr>
            <a:lvl1pPr marL="0" algn="l" defTabSz="1290034" rtl="0" eaLnBrk="1" latinLnBrk="0" hangingPunct="1">
              <a:defRPr sz="2575" kern="1200">
                <a:solidFill>
                  <a:schemeClr val="tx1"/>
                </a:solidFill>
                <a:latin typeface="+mn-lt"/>
                <a:ea typeface="+mn-ea"/>
                <a:cs typeface="+mn-cs"/>
              </a:defRPr>
            </a:lvl1pPr>
            <a:lvl2pPr marL="645017" algn="l" defTabSz="1290034" rtl="0" eaLnBrk="1" latinLnBrk="0" hangingPunct="1">
              <a:defRPr sz="2575" kern="1200">
                <a:solidFill>
                  <a:schemeClr val="tx1"/>
                </a:solidFill>
                <a:latin typeface="+mn-lt"/>
                <a:ea typeface="+mn-ea"/>
                <a:cs typeface="+mn-cs"/>
              </a:defRPr>
            </a:lvl2pPr>
            <a:lvl3pPr marL="1290034" algn="l" defTabSz="1290034" rtl="0" eaLnBrk="1" latinLnBrk="0" hangingPunct="1">
              <a:defRPr sz="2575" kern="1200">
                <a:solidFill>
                  <a:schemeClr val="tx1"/>
                </a:solidFill>
                <a:latin typeface="+mn-lt"/>
                <a:ea typeface="+mn-ea"/>
                <a:cs typeface="+mn-cs"/>
              </a:defRPr>
            </a:lvl3pPr>
            <a:lvl4pPr marL="1935051" algn="l" defTabSz="1290034" rtl="0" eaLnBrk="1" latinLnBrk="0" hangingPunct="1">
              <a:defRPr sz="2575" kern="1200">
                <a:solidFill>
                  <a:schemeClr val="tx1"/>
                </a:solidFill>
                <a:latin typeface="+mn-lt"/>
                <a:ea typeface="+mn-ea"/>
                <a:cs typeface="+mn-cs"/>
              </a:defRPr>
            </a:lvl4pPr>
            <a:lvl5pPr marL="2580069" algn="l" defTabSz="1290034" rtl="0" eaLnBrk="1" latinLnBrk="0" hangingPunct="1">
              <a:defRPr sz="2575" kern="1200">
                <a:solidFill>
                  <a:schemeClr val="tx1"/>
                </a:solidFill>
                <a:latin typeface="+mn-lt"/>
                <a:ea typeface="+mn-ea"/>
                <a:cs typeface="+mn-cs"/>
              </a:defRPr>
            </a:lvl5pPr>
            <a:lvl6pPr marL="3225086" algn="l" defTabSz="1290034" rtl="0" eaLnBrk="1" latinLnBrk="0" hangingPunct="1">
              <a:defRPr sz="2575" kern="1200">
                <a:solidFill>
                  <a:schemeClr val="tx1"/>
                </a:solidFill>
                <a:latin typeface="+mn-lt"/>
                <a:ea typeface="+mn-ea"/>
                <a:cs typeface="+mn-cs"/>
              </a:defRPr>
            </a:lvl6pPr>
            <a:lvl7pPr marL="3870102" algn="l" defTabSz="1290034" rtl="0" eaLnBrk="1" latinLnBrk="0" hangingPunct="1">
              <a:defRPr sz="2575" kern="1200">
                <a:solidFill>
                  <a:schemeClr val="tx1"/>
                </a:solidFill>
                <a:latin typeface="+mn-lt"/>
                <a:ea typeface="+mn-ea"/>
                <a:cs typeface="+mn-cs"/>
              </a:defRPr>
            </a:lvl7pPr>
            <a:lvl8pPr marL="4515120" algn="l" defTabSz="1290034" rtl="0" eaLnBrk="1" latinLnBrk="0" hangingPunct="1">
              <a:defRPr sz="2575" kern="1200">
                <a:solidFill>
                  <a:schemeClr val="tx1"/>
                </a:solidFill>
                <a:latin typeface="+mn-lt"/>
                <a:ea typeface="+mn-ea"/>
                <a:cs typeface="+mn-cs"/>
              </a:defRPr>
            </a:lvl8pPr>
            <a:lvl9pPr marL="5160137" algn="l" defTabSz="1290034" rtl="0" eaLnBrk="1" latinLnBrk="0" hangingPunct="1">
              <a:defRPr sz="2575" kern="1200">
                <a:solidFill>
                  <a:schemeClr val="tx1"/>
                </a:solidFill>
                <a:latin typeface="+mn-lt"/>
                <a:ea typeface="+mn-ea"/>
                <a:cs typeface="+mn-cs"/>
              </a:defRPr>
            </a:lvl9pPr>
          </a:lstStyle>
          <a:p>
            <a:pPr>
              <a:spcAft>
                <a:spcPts val="600"/>
              </a:spcAft>
            </a:pPr>
            <a:fld id="{1E778BED-4F8F-4606-8DC9-6E6D9390CC01}" type="slidenum">
              <a:rPr lang="en-US" noProof="0" smtClean="0"/>
              <a:pPr>
                <a:spcAft>
                  <a:spcPts val="600"/>
                </a:spcAft>
              </a:pPr>
              <a:t>26</a:t>
            </a:fld>
            <a:endParaRPr lang="en-US" noProof="0"/>
          </a:p>
        </p:txBody>
      </p:sp>
      <p:sp>
        <p:nvSpPr>
          <p:cNvPr id="8" name="TextBox 7">
            <a:extLst>
              <a:ext uri="{FF2B5EF4-FFF2-40B4-BE49-F238E27FC236}">
                <a16:creationId xmlns:a16="http://schemas.microsoft.com/office/drawing/2014/main" id="{BDC130CF-BC33-AE27-3A47-1CB42E6F3737}"/>
              </a:ext>
            </a:extLst>
          </p:cNvPr>
          <p:cNvSpPr txBox="1"/>
          <p:nvPr/>
        </p:nvSpPr>
        <p:spPr bwMode="gray">
          <a:xfrm>
            <a:off x="8184995" y="5988922"/>
            <a:ext cx="3518847" cy="353370"/>
          </a:xfrm>
          <a:prstGeom prst="rect">
            <a:avLst/>
          </a:prstGeom>
        </p:spPr>
        <p:txBody>
          <a:bodyPr vert="horz" lIns="0" tIns="0" rIns="0" bIns="0" numCol="1" rtlCol="0" anchorCtr="0" compatLnSpc="1">
            <a:prstTxWarp prst="textNoShape">
              <a:avLst/>
            </a:prstTxWarp>
            <a:noAutofit/>
          </a:bodyPr>
          <a:lstStyle>
            <a:defPPr>
              <a:defRPr lang="de-DE"/>
            </a:defPPr>
            <a:lvl1pPr marL="0" algn="l" defTabSz="1219199" rtl="0" eaLnBrk="1" latinLnBrk="0" hangingPunct="1">
              <a:defRPr sz="2434" kern="1200">
                <a:solidFill>
                  <a:schemeClr val="tx1"/>
                </a:solidFill>
                <a:latin typeface="+mn-lt"/>
                <a:ea typeface="+mn-ea"/>
                <a:cs typeface="+mn-cs"/>
              </a:defRPr>
            </a:lvl1pPr>
            <a:lvl2pPr marL="609599" algn="l" defTabSz="1219199" rtl="0" eaLnBrk="1" latinLnBrk="0" hangingPunct="1">
              <a:defRPr sz="2434" kern="1200">
                <a:solidFill>
                  <a:schemeClr val="tx1"/>
                </a:solidFill>
                <a:latin typeface="+mn-lt"/>
                <a:ea typeface="+mn-ea"/>
                <a:cs typeface="+mn-cs"/>
              </a:defRPr>
            </a:lvl2pPr>
            <a:lvl3pPr marL="1219199" algn="l" defTabSz="1219199" rtl="0" eaLnBrk="1" latinLnBrk="0" hangingPunct="1">
              <a:defRPr sz="2434" kern="1200">
                <a:solidFill>
                  <a:schemeClr val="tx1"/>
                </a:solidFill>
                <a:latin typeface="+mn-lt"/>
                <a:ea typeface="+mn-ea"/>
                <a:cs typeface="+mn-cs"/>
              </a:defRPr>
            </a:lvl3pPr>
            <a:lvl4pPr marL="1828798" algn="l" defTabSz="1219199" rtl="0" eaLnBrk="1" latinLnBrk="0" hangingPunct="1">
              <a:defRPr sz="2434" kern="1200">
                <a:solidFill>
                  <a:schemeClr val="tx1"/>
                </a:solidFill>
                <a:latin typeface="+mn-lt"/>
                <a:ea typeface="+mn-ea"/>
                <a:cs typeface="+mn-cs"/>
              </a:defRPr>
            </a:lvl4pPr>
            <a:lvl5pPr marL="2438398" algn="l" defTabSz="1219199" rtl="0" eaLnBrk="1" latinLnBrk="0" hangingPunct="1">
              <a:defRPr sz="2434" kern="1200">
                <a:solidFill>
                  <a:schemeClr val="tx1"/>
                </a:solidFill>
                <a:latin typeface="+mn-lt"/>
                <a:ea typeface="+mn-ea"/>
                <a:cs typeface="+mn-cs"/>
              </a:defRPr>
            </a:lvl5pPr>
            <a:lvl6pPr marL="3047997" algn="l" defTabSz="1219199" rtl="0" eaLnBrk="1" latinLnBrk="0" hangingPunct="1">
              <a:defRPr sz="2434" kern="1200">
                <a:solidFill>
                  <a:schemeClr val="tx1"/>
                </a:solidFill>
                <a:latin typeface="+mn-lt"/>
                <a:ea typeface="+mn-ea"/>
                <a:cs typeface="+mn-cs"/>
              </a:defRPr>
            </a:lvl6pPr>
            <a:lvl7pPr marL="3657596" algn="l" defTabSz="1219199" rtl="0" eaLnBrk="1" latinLnBrk="0" hangingPunct="1">
              <a:defRPr sz="2434" kern="1200">
                <a:solidFill>
                  <a:schemeClr val="tx1"/>
                </a:solidFill>
                <a:latin typeface="+mn-lt"/>
                <a:ea typeface="+mn-ea"/>
                <a:cs typeface="+mn-cs"/>
              </a:defRPr>
            </a:lvl7pPr>
            <a:lvl8pPr marL="4267196" algn="l" defTabSz="1219199" rtl="0" eaLnBrk="1" latinLnBrk="0" hangingPunct="1">
              <a:defRPr sz="2434" kern="1200">
                <a:solidFill>
                  <a:schemeClr val="tx1"/>
                </a:solidFill>
                <a:latin typeface="+mn-lt"/>
                <a:ea typeface="+mn-ea"/>
                <a:cs typeface="+mn-cs"/>
              </a:defRPr>
            </a:lvl8pPr>
            <a:lvl9pPr marL="4876795" algn="l" defTabSz="1219199" rtl="0" eaLnBrk="1" latinLnBrk="0" hangingPunct="1">
              <a:defRPr sz="2434" kern="1200">
                <a:solidFill>
                  <a:schemeClr val="tx1"/>
                </a:solidFill>
                <a:latin typeface="+mn-lt"/>
                <a:ea typeface="+mn-ea"/>
                <a:cs typeface="+mn-cs"/>
              </a:defRPr>
            </a:lvl9pPr>
          </a:lstStyle>
          <a:p>
            <a:r>
              <a:rPr lang="en-US" sz="1050" dirty="0"/>
              <a:t>* Copyright (c) 2004, John Gruber. </a:t>
            </a:r>
          </a:p>
          <a:p>
            <a:r>
              <a:rPr lang="en-US" sz="1050" dirty="0"/>
              <a:t>License: </a:t>
            </a:r>
            <a:r>
              <a:rPr lang="en-US" sz="1050" dirty="0">
                <a:hlinkClick r:id="rId3">
                  <a:extLst>
                    <a:ext uri="{A12FA001-AC4F-418D-AE19-62706E023703}">
                      <ahyp:hlinkClr xmlns:ahyp="http://schemas.microsoft.com/office/drawing/2018/hyperlinkcolor" val="tx"/>
                    </a:ext>
                  </a:extLst>
                </a:hlinkClick>
              </a:rPr>
              <a:t>https://daringfireball.net/projects/markdown/license</a:t>
            </a:r>
            <a:r>
              <a:rPr lang="en-US" sz="1050" dirty="0"/>
              <a:t> </a:t>
            </a:r>
          </a:p>
          <a:p>
            <a:endParaRPr lang="en-US" sz="2000" dirty="0"/>
          </a:p>
          <a:p>
            <a:endParaRPr lang="en-US" sz="2000" dirty="0"/>
          </a:p>
        </p:txBody>
      </p:sp>
      <p:pic>
        <p:nvPicPr>
          <p:cNvPr id="5" name="Picture 4">
            <a:extLst>
              <a:ext uri="{FF2B5EF4-FFF2-40B4-BE49-F238E27FC236}">
                <a16:creationId xmlns:a16="http://schemas.microsoft.com/office/drawing/2014/main" id="{F91409FB-CAC1-3615-E1DA-C0557528F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96" y="2870639"/>
            <a:ext cx="907337" cy="55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8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045A23F0-99A7-2AA3-2A74-BFFC035F9EA1}"/>
              </a:ext>
            </a:extLst>
          </p:cNvPr>
          <p:cNvSpPr txBox="1">
            <a:spLocks/>
          </p:cNvSpPr>
          <p:nvPr/>
        </p:nvSpPr>
        <p:spPr>
          <a:xfrm>
            <a:off x="479425" y="405000"/>
            <a:ext cx="11233150" cy="720000"/>
          </a:xfrm>
          <a:prstGeom prst="rect">
            <a:avLst/>
          </a:prstGeom>
        </p:spPr>
        <p:txBody>
          <a:bodyPr/>
          <a:lst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a:lstStyle>
          <a:p>
            <a:r>
              <a:rPr lang="en-GB"/>
              <a:t>oneM2M Repositories on GitLab</a:t>
            </a:r>
            <a:endParaRPr lang="en-GB" dirty="0"/>
          </a:p>
        </p:txBody>
      </p:sp>
      <p:sp>
        <p:nvSpPr>
          <p:cNvPr id="3" name="Textplatzhalter 1">
            <a:extLst>
              <a:ext uri="{FF2B5EF4-FFF2-40B4-BE49-F238E27FC236}">
                <a16:creationId xmlns:a16="http://schemas.microsoft.com/office/drawing/2014/main" id="{57A8E3A7-4017-6E10-40EE-916FC6608167}"/>
              </a:ext>
            </a:extLst>
          </p:cNvPr>
          <p:cNvSpPr txBox="1">
            <a:spLocks/>
          </p:cNvSpPr>
          <p:nvPr/>
        </p:nvSpPr>
        <p:spPr>
          <a:xfrm>
            <a:off x="575035" y="3429001"/>
            <a:ext cx="3539765" cy="2171699"/>
          </a:xfrm>
          <a:prstGeom prst="rect">
            <a:avLst/>
          </a:prstGeom>
        </p:spPr>
        <p:txBody>
          <a:bodyPr vert="horz" lIns="91440" tIns="45720" rIns="91440" bIns="45720" rtlCol="0" anchor="t" anchorCtr="0"/>
          <a:lstStyle>
            <a:defPPr>
              <a:defRPr lang="en-US"/>
            </a:defPPr>
            <a:lvl1pPr marL="0" algn="r" defTabSz="914400" rtl="0" eaLnBrk="1" latinLnBrk="0" hangingPunct="1">
              <a:defRPr sz="1200" b="0" i="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000" dirty="0">
                <a:hlinkClick r:id="rId3"/>
              </a:rPr>
              <a:t>git.onem2m.org/</a:t>
            </a:r>
            <a:r>
              <a:rPr lang="de-DE" sz="2000" dirty="0" err="1">
                <a:hlinkClick r:id="rId3"/>
              </a:rPr>
              <a:t>specifications</a:t>
            </a:r>
            <a:endParaRPr lang="de-DE" sz="2000" dirty="0"/>
          </a:p>
          <a:p>
            <a:pPr marL="342900" indent="-342900" algn="l">
              <a:lnSpc>
                <a:spcPct val="90000"/>
              </a:lnSpc>
              <a:spcBef>
                <a:spcPts val="1000"/>
              </a:spcBef>
              <a:buClr>
                <a:srgbClr val="C00000"/>
              </a:buClr>
              <a:buFont typeface="Wingdings" panose="05000000000000000000" pitchFamily="2" charset="2"/>
              <a:buChar char="Ø"/>
            </a:pPr>
            <a:r>
              <a:rPr lang="de-DE" sz="1800" dirty="0" err="1">
                <a:solidFill>
                  <a:schemeClr val="tx1"/>
                </a:solidFill>
                <a:latin typeface="+mn-lt"/>
              </a:rPr>
              <a:t>GitLab</a:t>
            </a:r>
            <a:r>
              <a:rPr lang="de-DE" sz="1800" dirty="0">
                <a:solidFill>
                  <a:schemeClr val="tx1"/>
                </a:solidFill>
                <a:latin typeface="+mn-lt"/>
              </a:rPr>
              <a:t> </a:t>
            </a:r>
            <a:r>
              <a:rPr lang="de-DE" sz="1800" dirty="0" err="1">
                <a:solidFill>
                  <a:schemeClr val="tx1"/>
                </a:solidFill>
                <a:latin typeface="+mn-lt"/>
              </a:rPr>
              <a:t>repos</a:t>
            </a:r>
            <a:endParaRPr lang="de-DE" sz="1800" dirty="0">
              <a:solidFill>
                <a:schemeClr val="tx1"/>
              </a:solidFill>
              <a:latin typeface="+mn-lt"/>
            </a:endParaRPr>
          </a:p>
        </p:txBody>
      </p:sp>
      <p:sp>
        <p:nvSpPr>
          <p:cNvPr id="4" name="Inhaltsplatzhalter 3">
            <a:extLst>
              <a:ext uri="{FF2B5EF4-FFF2-40B4-BE49-F238E27FC236}">
                <a16:creationId xmlns:a16="http://schemas.microsoft.com/office/drawing/2014/main" id="{C5A4B1E8-FD8E-8430-8A61-FEDDECB62036}"/>
              </a:ext>
            </a:extLst>
          </p:cNvPr>
          <p:cNvSpPr txBox="1">
            <a:spLocks/>
          </p:cNvSpPr>
          <p:nvPr/>
        </p:nvSpPr>
        <p:spPr>
          <a:xfrm>
            <a:off x="4496865" y="3451859"/>
            <a:ext cx="3198270" cy="2171699"/>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hlinkClick r:id="rId4"/>
              </a:rPr>
              <a:t>Specification</a:t>
            </a:r>
            <a:r>
              <a:rPr lang="de-DE" sz="2000" dirty="0">
                <a:hlinkClick r:id="rId4"/>
              </a:rPr>
              <a:t> Tools</a:t>
            </a:r>
            <a:endParaRPr lang="de-DE" sz="2000" dirty="0"/>
          </a:p>
          <a:p>
            <a:pPr marL="342900" indent="-342900">
              <a:buFont typeface="Wingdings" panose="05000000000000000000" pitchFamily="2" charset="2"/>
              <a:buChar char="Ø"/>
            </a:pPr>
            <a:r>
              <a:rPr lang="de-DE" sz="1800" dirty="0" err="1">
                <a:latin typeface="+mn-lt"/>
              </a:rPr>
              <a:t>Contribution</a:t>
            </a:r>
            <a:r>
              <a:rPr lang="de-DE" sz="1800" dirty="0">
                <a:latin typeface="+mn-lt"/>
              </a:rPr>
              <a:t> </a:t>
            </a:r>
            <a:r>
              <a:rPr lang="de-DE" sz="1800" dirty="0" err="1">
                <a:latin typeface="+mn-lt"/>
              </a:rPr>
              <a:t>Procedure</a:t>
            </a:r>
            <a:endParaRPr lang="de-DE" sz="1800" dirty="0">
              <a:latin typeface="+mn-lt"/>
            </a:endParaRPr>
          </a:p>
          <a:p>
            <a:pPr marL="342900" indent="-342900">
              <a:buFont typeface="Wingdings" panose="05000000000000000000" pitchFamily="2" charset="2"/>
              <a:buChar char="Ø"/>
            </a:pPr>
            <a:r>
              <a:rPr lang="de-DE" sz="1800" dirty="0">
                <a:latin typeface="+mn-lt"/>
              </a:rPr>
              <a:t>Scripts</a:t>
            </a:r>
          </a:p>
          <a:p>
            <a:pPr marL="342900" indent="-342900">
              <a:buFont typeface="Wingdings" panose="05000000000000000000" pitchFamily="2" charset="2"/>
              <a:buChar char="Ø"/>
            </a:pPr>
            <a:r>
              <a:rPr lang="de-DE" sz="1800" dirty="0">
                <a:latin typeface="+mn-lt"/>
              </a:rPr>
              <a:t>Spec2md</a:t>
            </a:r>
          </a:p>
          <a:p>
            <a:pPr marL="342900" indent="-342900">
              <a:buFont typeface="Wingdings" panose="05000000000000000000" pitchFamily="2" charset="2"/>
              <a:buChar char="Ø"/>
            </a:pPr>
            <a:r>
              <a:rPr lang="de-DE" sz="1800" dirty="0" err="1">
                <a:latin typeface="+mn-lt"/>
              </a:rPr>
              <a:t>Specification</a:t>
            </a:r>
            <a:r>
              <a:rPr lang="de-DE" sz="1800" dirty="0">
                <a:latin typeface="+mn-lt"/>
              </a:rPr>
              <a:t> Guidelines</a:t>
            </a:r>
          </a:p>
          <a:p>
            <a:endParaRPr lang="de-AT" dirty="0"/>
          </a:p>
        </p:txBody>
      </p:sp>
      <p:sp>
        <p:nvSpPr>
          <p:cNvPr id="5" name="Inhaltsplatzhalter 4">
            <a:extLst>
              <a:ext uri="{FF2B5EF4-FFF2-40B4-BE49-F238E27FC236}">
                <a16:creationId xmlns:a16="http://schemas.microsoft.com/office/drawing/2014/main" id="{B102F9FB-FD9C-4240-61F8-BAE70287C58C}"/>
              </a:ext>
            </a:extLst>
          </p:cNvPr>
          <p:cNvSpPr txBox="1">
            <a:spLocks/>
          </p:cNvSpPr>
          <p:nvPr/>
        </p:nvSpPr>
        <p:spPr>
          <a:xfrm>
            <a:off x="8184624" y="3429001"/>
            <a:ext cx="3198270" cy="2171699"/>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hlinkClick r:id="rId5"/>
              </a:rPr>
              <a:t>specifications.onem2m.org</a:t>
            </a:r>
            <a:endParaRPr lang="de-DE" sz="2000" dirty="0"/>
          </a:p>
          <a:p>
            <a:pPr marL="342900" indent="-342900">
              <a:buFont typeface="Wingdings" panose="05000000000000000000" pitchFamily="2" charset="2"/>
              <a:buChar char="Ø"/>
            </a:pPr>
            <a:r>
              <a:rPr lang="de-DE" sz="1800" dirty="0">
                <a:latin typeface="+mn-lt"/>
              </a:rPr>
              <a:t>Technical </a:t>
            </a:r>
            <a:r>
              <a:rPr lang="de-DE" sz="1800" dirty="0" err="1">
                <a:latin typeface="+mn-lt"/>
              </a:rPr>
              <a:t>Specifications</a:t>
            </a:r>
            <a:endParaRPr lang="de-DE" sz="1800" dirty="0">
              <a:latin typeface="+mn-lt"/>
            </a:endParaRPr>
          </a:p>
          <a:p>
            <a:pPr marL="342900" indent="-342900">
              <a:buFont typeface="Wingdings" panose="05000000000000000000" pitchFamily="2" charset="2"/>
              <a:buChar char="Ø"/>
            </a:pPr>
            <a:r>
              <a:rPr lang="de-DE" sz="1800" dirty="0">
                <a:latin typeface="+mn-lt"/>
              </a:rPr>
              <a:t>Technical Reports</a:t>
            </a:r>
          </a:p>
          <a:p>
            <a:pPr marL="342900" indent="-342900">
              <a:buFont typeface="Wingdings" panose="05000000000000000000" pitchFamily="2" charset="2"/>
              <a:buChar char="Ø"/>
            </a:pPr>
            <a:r>
              <a:rPr lang="de-DE" sz="1800" dirty="0">
                <a:latin typeface="+mn-lt"/>
              </a:rPr>
              <a:t>Work Items</a:t>
            </a:r>
          </a:p>
          <a:p>
            <a:endParaRPr lang="de-AT" dirty="0"/>
          </a:p>
        </p:txBody>
      </p:sp>
      <p:pic>
        <p:nvPicPr>
          <p:cNvPr id="6" name="Picture 7">
            <a:extLst>
              <a:ext uri="{FF2B5EF4-FFF2-40B4-BE49-F238E27FC236}">
                <a16:creationId xmlns:a16="http://schemas.microsoft.com/office/drawing/2014/main" id="{6505BE2F-B039-FA26-3CD1-DC40621D05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23815" y="1623821"/>
            <a:ext cx="1744370" cy="1306357"/>
          </a:xfrm>
          <a:prstGeom prst="rect">
            <a:avLst/>
          </a:prstGeom>
        </p:spPr>
      </p:pic>
    </p:spTree>
    <p:extLst>
      <p:ext uri="{BB962C8B-B14F-4D97-AF65-F5344CB8AC3E}">
        <p14:creationId xmlns:p14="http://schemas.microsoft.com/office/powerpoint/2010/main" val="145002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28</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257033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021401" y="3532988"/>
            <a:ext cx="5050137" cy="1655762"/>
          </a:xfrm>
        </p:spPr>
        <p:txBody>
          <a:bodyPr>
            <a:normAutofit fontScale="77500" lnSpcReduction="20000"/>
          </a:bodyPr>
          <a:lstStyle/>
          <a:p>
            <a:pPr marL="342900" indent="-342900" algn="l">
              <a:lnSpc>
                <a:spcPct val="110000"/>
              </a:lnSpc>
              <a:spcBef>
                <a:spcPts val="600"/>
              </a:spcBef>
              <a:buFont typeface="Arial" panose="020B0604020202020204" pitchFamily="34" charset="0"/>
              <a:buChar char="•"/>
            </a:pPr>
            <a:r>
              <a:rPr lang="en-US" sz="1800" dirty="0">
                <a:solidFill>
                  <a:schemeClr val="tx1"/>
                </a:solidFill>
              </a:rPr>
              <a:t>FRAND-based IPR Policies (1 slide)</a:t>
            </a:r>
          </a:p>
          <a:p>
            <a:pPr marL="342900" indent="-342900" algn="l">
              <a:lnSpc>
                <a:spcPct val="110000"/>
              </a:lnSpc>
              <a:spcBef>
                <a:spcPts val="600"/>
              </a:spcBef>
              <a:buFont typeface="Arial" panose="020B0604020202020204" pitchFamily="34" charset="0"/>
              <a:buChar char="•"/>
            </a:pPr>
            <a:r>
              <a:rPr lang="de-AT" sz="1800" dirty="0">
                <a:solidFill>
                  <a:schemeClr val="tx1"/>
                </a:solidFill>
              </a:rPr>
              <a:t>Terms Of References of Working Groups</a:t>
            </a:r>
            <a:endParaRPr lang="en-US" sz="1800" dirty="0">
              <a:solidFill>
                <a:schemeClr val="tx1"/>
              </a:solidFill>
            </a:endParaRPr>
          </a:p>
          <a:p>
            <a:pPr marL="342900" indent="-342900" algn="l">
              <a:lnSpc>
                <a:spcPct val="110000"/>
              </a:lnSpc>
              <a:spcBef>
                <a:spcPts val="600"/>
              </a:spcBef>
              <a:buFont typeface="Arial" panose="020B0604020202020204" pitchFamily="34" charset="0"/>
              <a:buChar char="•"/>
            </a:pPr>
            <a:r>
              <a:rPr lang="en-US" sz="1800" dirty="0">
                <a:solidFill>
                  <a:schemeClr val="tx1"/>
                </a:solidFill>
              </a:rPr>
              <a:t>Normative verbs – use and examples (2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Voting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oneM2M Releases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29</a:t>
            </a:fld>
            <a:endParaRPr lang="en-US"/>
          </a:p>
        </p:txBody>
      </p:sp>
    </p:spTree>
    <p:extLst>
      <p:ext uri="{BB962C8B-B14F-4D97-AF65-F5344CB8AC3E}">
        <p14:creationId xmlns:p14="http://schemas.microsoft.com/office/powerpoint/2010/main" val="157586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0A8FF-4680-E0F2-FC09-F27431EC510D}"/>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C63133"/>
                </a:solidFill>
                <a:effectLst/>
                <a:uLnTx/>
                <a:uFillTx/>
                <a:latin typeface="Myriad Pro" panose="020B0503030403020204" pitchFamily="34" charset="0"/>
                <a:ea typeface="+mj-ea"/>
                <a:cs typeface="+mj-cs"/>
              </a:rPr>
              <a:t>oneM2M Partnership Project</a:t>
            </a:r>
            <a:endParaRPr lang="de-AT" dirty="0"/>
          </a:p>
        </p:txBody>
      </p:sp>
      <p:pic>
        <p:nvPicPr>
          <p:cNvPr id="3" name="Picture 3">
            <a:extLst>
              <a:ext uri="{FF2B5EF4-FFF2-40B4-BE49-F238E27FC236}">
                <a16:creationId xmlns:a16="http://schemas.microsoft.com/office/drawing/2014/main" id="{2D30D46A-A55A-691E-0249-8C157FEF1BE9}"/>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4" name="Connecteur droit 110">
            <a:extLst>
              <a:ext uri="{FF2B5EF4-FFF2-40B4-BE49-F238E27FC236}">
                <a16:creationId xmlns:a16="http://schemas.microsoft.com/office/drawing/2014/main" id="{C1BC54EC-729A-5904-63D8-2698D6D0F7B7}"/>
              </a:ext>
            </a:extLst>
          </p:cNvPr>
          <p:cNvCxnSpPr>
            <a:cxnSpLocks/>
            <a:endCxn id="33"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5" name="Connecteur droit 38">
            <a:extLst>
              <a:ext uri="{FF2B5EF4-FFF2-40B4-BE49-F238E27FC236}">
                <a16:creationId xmlns:a16="http://schemas.microsoft.com/office/drawing/2014/main" id="{657D5630-22C2-D1E0-A38B-7DD5F99F67E2}"/>
              </a:ext>
            </a:extLst>
          </p:cNvPr>
          <p:cNvCxnSpPr>
            <a:cxnSpLocks/>
            <a:endCxn id="33"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6" name="Connecteur droit 105">
            <a:extLst>
              <a:ext uri="{FF2B5EF4-FFF2-40B4-BE49-F238E27FC236}">
                <a16:creationId xmlns:a16="http://schemas.microsoft.com/office/drawing/2014/main" id="{BB6B797A-5F53-0901-8B5E-1CAF431A984E}"/>
              </a:ext>
            </a:extLst>
          </p:cNvPr>
          <p:cNvCxnSpPr>
            <a:cxnSpLocks/>
            <a:endCxn id="33"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7" name="Connecteur droit 106">
            <a:extLst>
              <a:ext uri="{FF2B5EF4-FFF2-40B4-BE49-F238E27FC236}">
                <a16:creationId xmlns:a16="http://schemas.microsoft.com/office/drawing/2014/main" id="{B878E4D9-7C0B-C869-FBD6-3C44E08F29F7}"/>
              </a:ext>
            </a:extLst>
          </p:cNvPr>
          <p:cNvCxnSpPr>
            <a:cxnSpLocks/>
            <a:endCxn id="33"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8" name="Connecteur droit 107">
            <a:extLst>
              <a:ext uri="{FF2B5EF4-FFF2-40B4-BE49-F238E27FC236}">
                <a16:creationId xmlns:a16="http://schemas.microsoft.com/office/drawing/2014/main" id="{9F3E5AF9-8A12-F964-D08C-28EE394AA5AE}"/>
              </a:ext>
            </a:extLst>
          </p:cNvPr>
          <p:cNvCxnSpPr>
            <a:cxnSpLocks/>
            <a:endCxn id="33"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9" name="Connecteur droit 108">
            <a:extLst>
              <a:ext uri="{FF2B5EF4-FFF2-40B4-BE49-F238E27FC236}">
                <a16:creationId xmlns:a16="http://schemas.microsoft.com/office/drawing/2014/main" id="{F8462F44-6819-8460-E957-F6D10F10EDC6}"/>
              </a:ext>
            </a:extLst>
          </p:cNvPr>
          <p:cNvCxnSpPr>
            <a:cxnSpLocks/>
            <a:stCxn id="33"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109">
            <a:extLst>
              <a:ext uri="{FF2B5EF4-FFF2-40B4-BE49-F238E27FC236}">
                <a16:creationId xmlns:a16="http://schemas.microsoft.com/office/drawing/2014/main" id="{CB4EA30D-0361-8DC3-96A6-164F7F49D40A}"/>
              </a:ext>
            </a:extLst>
          </p:cNvPr>
          <p:cNvCxnSpPr>
            <a:cxnSpLocks/>
            <a:stCxn id="33"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11" name="Groupe 18">
            <a:extLst>
              <a:ext uri="{FF2B5EF4-FFF2-40B4-BE49-F238E27FC236}">
                <a16:creationId xmlns:a16="http://schemas.microsoft.com/office/drawing/2014/main" id="{3E7DB467-8EBD-CA96-3E83-CBF8C634AF68}"/>
              </a:ext>
            </a:extLst>
          </p:cNvPr>
          <p:cNvGrpSpPr>
            <a:grpSpLocks/>
          </p:cNvGrpSpPr>
          <p:nvPr/>
        </p:nvGrpSpPr>
        <p:grpSpPr bwMode="auto">
          <a:xfrm>
            <a:off x="5451475" y="2913929"/>
            <a:ext cx="1055688" cy="433387"/>
            <a:chOff x="3886200" y="4881632"/>
            <a:chExt cx="1054800" cy="432000"/>
          </a:xfrm>
        </p:grpSpPr>
        <p:sp>
          <p:nvSpPr>
            <p:cNvPr id="12" name="Rounded Rectangle 13">
              <a:extLst>
                <a:ext uri="{FF2B5EF4-FFF2-40B4-BE49-F238E27FC236}">
                  <a16:creationId xmlns:a16="http://schemas.microsoft.com/office/drawing/2014/main" id="{94BE6571-BF21-14B8-D864-B40ECD7A5B46}"/>
                </a:ext>
              </a:extLst>
            </p:cNvPr>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13" name="Picture 13">
              <a:extLst>
                <a:ext uri="{FF2B5EF4-FFF2-40B4-BE49-F238E27FC236}">
                  <a16:creationId xmlns:a16="http://schemas.microsoft.com/office/drawing/2014/main" id="{D70DC3B9-29CF-AE4F-598A-42F1B7744258}"/>
                </a:ext>
              </a:extLst>
            </p:cNvPr>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14" name="Groupe 19">
            <a:extLst>
              <a:ext uri="{FF2B5EF4-FFF2-40B4-BE49-F238E27FC236}">
                <a16:creationId xmlns:a16="http://schemas.microsoft.com/office/drawing/2014/main" id="{7D886EFB-DAAB-B7F2-3BA3-5CBD289283FA}"/>
              </a:ext>
            </a:extLst>
          </p:cNvPr>
          <p:cNvGrpSpPr>
            <a:grpSpLocks/>
          </p:cNvGrpSpPr>
          <p:nvPr/>
        </p:nvGrpSpPr>
        <p:grpSpPr bwMode="auto">
          <a:xfrm>
            <a:off x="8558213" y="3179040"/>
            <a:ext cx="684212" cy="431800"/>
            <a:chOff x="6912212" y="3380691"/>
            <a:chExt cx="684000" cy="432000"/>
          </a:xfrm>
        </p:grpSpPr>
        <p:sp>
          <p:nvSpPr>
            <p:cNvPr id="15" name="Rounded Rectangle 13">
              <a:extLst>
                <a:ext uri="{FF2B5EF4-FFF2-40B4-BE49-F238E27FC236}">
                  <a16:creationId xmlns:a16="http://schemas.microsoft.com/office/drawing/2014/main" id="{39CD94AF-FAFC-FA1D-4149-6FAEB98B642C}"/>
                </a:ext>
              </a:extLst>
            </p:cNvPr>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16" name="Picture 14">
              <a:extLst>
                <a:ext uri="{FF2B5EF4-FFF2-40B4-BE49-F238E27FC236}">
                  <a16:creationId xmlns:a16="http://schemas.microsoft.com/office/drawing/2014/main" id="{E8327E07-31F4-3AFF-520E-197AA802B7EC}"/>
                </a:ext>
              </a:extLst>
            </p:cNvPr>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17" name="Groupe 20">
            <a:extLst>
              <a:ext uri="{FF2B5EF4-FFF2-40B4-BE49-F238E27FC236}">
                <a16:creationId xmlns:a16="http://schemas.microsoft.com/office/drawing/2014/main" id="{3FC3890A-B4A6-793F-8B26-16264A6581C5}"/>
              </a:ext>
            </a:extLst>
          </p:cNvPr>
          <p:cNvGrpSpPr>
            <a:grpSpLocks/>
          </p:cNvGrpSpPr>
          <p:nvPr/>
        </p:nvGrpSpPr>
        <p:grpSpPr bwMode="auto">
          <a:xfrm>
            <a:off x="8048625" y="3185390"/>
            <a:ext cx="431800" cy="431800"/>
            <a:chOff x="5221831" y="4419600"/>
            <a:chExt cx="432000" cy="432000"/>
          </a:xfrm>
        </p:grpSpPr>
        <p:sp>
          <p:nvSpPr>
            <p:cNvPr id="18" name="Rounded Rectangle 13">
              <a:extLst>
                <a:ext uri="{FF2B5EF4-FFF2-40B4-BE49-F238E27FC236}">
                  <a16:creationId xmlns:a16="http://schemas.microsoft.com/office/drawing/2014/main" id="{2DC860F2-16C6-EDA7-02D4-1976C205D6EA}"/>
                </a:ext>
              </a:extLst>
            </p:cNvPr>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19" name="Picture 17">
              <a:extLst>
                <a:ext uri="{FF2B5EF4-FFF2-40B4-BE49-F238E27FC236}">
                  <a16:creationId xmlns:a16="http://schemas.microsoft.com/office/drawing/2014/main" id="{177A6BFD-F98E-9556-22F5-2AC14768061B}"/>
                </a:ext>
              </a:extLst>
            </p:cNvPr>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0" name="Groupe 65">
            <a:extLst>
              <a:ext uri="{FF2B5EF4-FFF2-40B4-BE49-F238E27FC236}">
                <a16:creationId xmlns:a16="http://schemas.microsoft.com/office/drawing/2014/main" id="{C9A3B965-5C15-23FB-56E4-47D9A7AC3229}"/>
              </a:ext>
            </a:extLst>
          </p:cNvPr>
          <p:cNvGrpSpPr>
            <a:grpSpLocks/>
          </p:cNvGrpSpPr>
          <p:nvPr/>
        </p:nvGrpSpPr>
        <p:grpSpPr bwMode="auto">
          <a:xfrm>
            <a:off x="3500438" y="3093315"/>
            <a:ext cx="679450" cy="431800"/>
            <a:chOff x="1975800" y="3295184"/>
            <a:chExt cx="680400" cy="432000"/>
          </a:xfrm>
        </p:grpSpPr>
        <p:sp>
          <p:nvSpPr>
            <p:cNvPr id="21" name="Rounded Rectangle 13">
              <a:extLst>
                <a:ext uri="{FF2B5EF4-FFF2-40B4-BE49-F238E27FC236}">
                  <a16:creationId xmlns:a16="http://schemas.microsoft.com/office/drawing/2014/main" id="{D32B9BCA-AB14-7D6B-84E1-407BA4A11719}"/>
                </a:ext>
              </a:extLst>
            </p:cNvPr>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8">
              <a:extLst>
                <a:ext uri="{FF2B5EF4-FFF2-40B4-BE49-F238E27FC236}">
                  <a16:creationId xmlns:a16="http://schemas.microsoft.com/office/drawing/2014/main" id="{C5B131FC-9C92-54F2-E5EB-7FF383D5F70B}"/>
                </a:ext>
              </a:extLst>
            </p:cNvPr>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23" name="Groupe 66">
            <a:extLst>
              <a:ext uri="{FF2B5EF4-FFF2-40B4-BE49-F238E27FC236}">
                <a16:creationId xmlns:a16="http://schemas.microsoft.com/office/drawing/2014/main" id="{CA5FC45E-9BF1-0FC9-152C-BDDACD15A3CC}"/>
              </a:ext>
            </a:extLst>
          </p:cNvPr>
          <p:cNvGrpSpPr>
            <a:grpSpLocks/>
          </p:cNvGrpSpPr>
          <p:nvPr/>
        </p:nvGrpSpPr>
        <p:grpSpPr bwMode="auto">
          <a:xfrm>
            <a:off x="2495551" y="3094903"/>
            <a:ext cx="792163" cy="431800"/>
            <a:chOff x="971400" y="3296484"/>
            <a:chExt cx="792000" cy="432000"/>
          </a:xfrm>
        </p:grpSpPr>
        <p:sp>
          <p:nvSpPr>
            <p:cNvPr id="24" name="Rounded Rectangle 13">
              <a:extLst>
                <a:ext uri="{FF2B5EF4-FFF2-40B4-BE49-F238E27FC236}">
                  <a16:creationId xmlns:a16="http://schemas.microsoft.com/office/drawing/2014/main" id="{2BFD1B4D-0F64-80C8-AEFD-1713D231119B}"/>
                </a:ext>
              </a:extLst>
            </p:cNvPr>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32">
              <a:extLst>
                <a:ext uri="{FF2B5EF4-FFF2-40B4-BE49-F238E27FC236}">
                  <a16:creationId xmlns:a16="http://schemas.microsoft.com/office/drawing/2014/main" id="{A7E189D9-A889-F141-64FD-507C21B92D97}"/>
                </a:ext>
              </a:extLst>
            </p:cNvPr>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26" name="Groupe 5">
            <a:extLst>
              <a:ext uri="{FF2B5EF4-FFF2-40B4-BE49-F238E27FC236}">
                <a16:creationId xmlns:a16="http://schemas.microsoft.com/office/drawing/2014/main" id="{AE5B2F3B-55F6-8DB8-DE8E-A6CF79AE045D}"/>
              </a:ext>
            </a:extLst>
          </p:cNvPr>
          <p:cNvGrpSpPr>
            <a:grpSpLocks/>
          </p:cNvGrpSpPr>
          <p:nvPr/>
        </p:nvGrpSpPr>
        <p:grpSpPr bwMode="auto">
          <a:xfrm>
            <a:off x="9337676" y="3404465"/>
            <a:ext cx="720725" cy="431800"/>
            <a:chOff x="7737806" y="3683697"/>
            <a:chExt cx="720000" cy="432000"/>
          </a:xfrm>
        </p:grpSpPr>
        <p:sp>
          <p:nvSpPr>
            <p:cNvPr id="27" name="Rounded Rectangle 13">
              <a:extLst>
                <a:ext uri="{FF2B5EF4-FFF2-40B4-BE49-F238E27FC236}">
                  <a16:creationId xmlns:a16="http://schemas.microsoft.com/office/drawing/2014/main" id="{9EDF20C5-5F2F-D1DB-1CD8-9ACD30ECA4AE}"/>
                </a:ext>
              </a:extLst>
            </p:cNvPr>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6">
              <a:extLst>
                <a:ext uri="{FF2B5EF4-FFF2-40B4-BE49-F238E27FC236}">
                  <a16:creationId xmlns:a16="http://schemas.microsoft.com/office/drawing/2014/main" id="{97B79365-40D1-EDC5-88C5-3F871AE4FCD8}"/>
                </a:ext>
              </a:extLst>
            </p:cNvPr>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29" name="Groupe 4">
            <a:extLst>
              <a:ext uri="{FF2B5EF4-FFF2-40B4-BE49-F238E27FC236}">
                <a16:creationId xmlns:a16="http://schemas.microsoft.com/office/drawing/2014/main" id="{FAED4AC7-D396-7C0B-3F53-2E86C4AE6363}"/>
              </a:ext>
            </a:extLst>
          </p:cNvPr>
          <p:cNvGrpSpPr>
            <a:grpSpLocks/>
          </p:cNvGrpSpPr>
          <p:nvPr/>
        </p:nvGrpSpPr>
        <p:grpSpPr bwMode="auto">
          <a:xfrm>
            <a:off x="9337676" y="2936154"/>
            <a:ext cx="720725" cy="433387"/>
            <a:chOff x="7883605" y="3235816"/>
            <a:chExt cx="720000" cy="432000"/>
          </a:xfrm>
        </p:grpSpPr>
        <p:sp>
          <p:nvSpPr>
            <p:cNvPr id="30" name="Rounded Rectangle 13">
              <a:extLst>
                <a:ext uri="{FF2B5EF4-FFF2-40B4-BE49-F238E27FC236}">
                  <a16:creationId xmlns:a16="http://schemas.microsoft.com/office/drawing/2014/main" id="{16014476-95EF-32B1-2170-C05FCEB8D3CB}"/>
                </a:ext>
              </a:extLst>
            </p:cNvPr>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2">
              <a:extLst>
                <a:ext uri="{FF2B5EF4-FFF2-40B4-BE49-F238E27FC236}">
                  <a16:creationId xmlns:a16="http://schemas.microsoft.com/office/drawing/2014/main" id="{284A4293-5D23-19BE-B39A-C62ED42FB879}"/>
                </a:ext>
              </a:extLst>
            </p:cNvPr>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32" name="Connecteur droit 53">
            <a:extLst>
              <a:ext uri="{FF2B5EF4-FFF2-40B4-BE49-F238E27FC236}">
                <a16:creationId xmlns:a16="http://schemas.microsoft.com/office/drawing/2014/main" id="{BE0D534D-9CA3-E280-0167-FC15A013E23B}"/>
              </a:ext>
            </a:extLst>
          </p:cNvPr>
          <p:cNvCxnSpPr>
            <a:cxnSpLocks/>
            <a:endCxn id="33"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33" name="Rounded Rectangle 14">
            <a:extLst>
              <a:ext uri="{FF2B5EF4-FFF2-40B4-BE49-F238E27FC236}">
                <a16:creationId xmlns:a16="http://schemas.microsoft.com/office/drawing/2014/main" id="{FBCE2BED-B449-BE22-76E6-E2C0284AB4CB}"/>
              </a:ext>
            </a:extLst>
          </p:cNvPr>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About 200 member organizations in oneM2M</a:t>
            </a:r>
          </a:p>
        </p:txBody>
      </p:sp>
      <p:sp>
        <p:nvSpPr>
          <p:cNvPr id="34" name="Rounded Rectangle 13">
            <a:extLst>
              <a:ext uri="{FF2B5EF4-FFF2-40B4-BE49-F238E27FC236}">
                <a16:creationId xmlns:a16="http://schemas.microsoft.com/office/drawing/2014/main" id="{54360B5C-0462-6A05-8225-F22A2F20BC4F}"/>
              </a:ext>
            </a:extLst>
          </p:cNvPr>
          <p:cNvSpPr/>
          <p:nvPr/>
        </p:nvSpPr>
        <p:spPr bwMode="auto">
          <a:xfrm>
            <a:off x="7439026" y="3652115"/>
            <a:ext cx="752475" cy="433388"/>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sp>
        <p:nvSpPr>
          <p:cNvPr id="35" name="Rounded Rectangle 13">
            <a:extLst>
              <a:ext uri="{FF2B5EF4-FFF2-40B4-BE49-F238E27FC236}">
                <a16:creationId xmlns:a16="http://schemas.microsoft.com/office/drawing/2014/main" id="{93D756CC-3F3E-FE7A-A1F2-F52CA0A876FD}"/>
              </a:ext>
            </a:extLst>
          </p:cNvPr>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36" name="Rounded Rectangle 14">
            <a:extLst>
              <a:ext uri="{FF2B5EF4-FFF2-40B4-BE49-F238E27FC236}">
                <a16:creationId xmlns:a16="http://schemas.microsoft.com/office/drawing/2014/main" id="{350A9FB4-DD06-F5C2-0378-9E09C172A9B5}"/>
              </a:ext>
            </a:extLst>
          </p:cNvPr>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grpSp>
        <p:nvGrpSpPr>
          <p:cNvPr id="37" name="Group 52">
            <a:extLst>
              <a:ext uri="{FF2B5EF4-FFF2-40B4-BE49-F238E27FC236}">
                <a16:creationId xmlns:a16="http://schemas.microsoft.com/office/drawing/2014/main" id="{8BF4979D-15C8-D1C8-ABEE-4C3F1E266105}"/>
              </a:ext>
            </a:extLst>
          </p:cNvPr>
          <p:cNvGrpSpPr/>
          <p:nvPr/>
        </p:nvGrpSpPr>
        <p:grpSpPr>
          <a:xfrm>
            <a:off x="5039916" y="5294008"/>
            <a:ext cx="2008980" cy="524632"/>
            <a:chOff x="8558214" y="5488508"/>
            <a:chExt cx="2008980" cy="524632"/>
          </a:xfrm>
        </p:grpSpPr>
        <p:sp>
          <p:nvSpPr>
            <p:cNvPr id="38" name="Rounded Rectangle 14">
              <a:extLst>
                <a:ext uri="{FF2B5EF4-FFF2-40B4-BE49-F238E27FC236}">
                  <a16:creationId xmlns:a16="http://schemas.microsoft.com/office/drawing/2014/main" id="{1BB213F3-6F38-F185-E7D8-E7B145118235}"/>
                </a:ext>
              </a:extLst>
            </p:cNvPr>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9" name="Picture 51">
              <a:extLst>
                <a:ext uri="{FF2B5EF4-FFF2-40B4-BE49-F238E27FC236}">
                  <a16:creationId xmlns:a16="http://schemas.microsoft.com/office/drawing/2014/main" id="{06083026-D9F7-8352-DBD4-6B55B83BA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40" name="Textfeld 39">
            <a:extLst>
              <a:ext uri="{FF2B5EF4-FFF2-40B4-BE49-F238E27FC236}">
                <a16:creationId xmlns:a16="http://schemas.microsoft.com/office/drawing/2014/main" id="{66C7C064-D8EE-EAF5-7E6A-EA91166D9F48}"/>
              </a:ext>
            </a:extLst>
          </p:cNvPr>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41" name="Textfeld 40">
            <a:extLst>
              <a:ext uri="{FF2B5EF4-FFF2-40B4-BE49-F238E27FC236}">
                <a16:creationId xmlns:a16="http://schemas.microsoft.com/office/drawing/2014/main" id="{56605426-601F-D2B4-F5AE-8A9585901105}"/>
              </a:ext>
            </a:extLst>
          </p:cNvPr>
          <p:cNvSpPr txBox="1"/>
          <p:nvPr/>
        </p:nvSpPr>
        <p:spPr>
          <a:xfrm>
            <a:off x="8823325" y="6169968"/>
            <a:ext cx="2547492" cy="230832"/>
          </a:xfrm>
          <a:prstGeom prst="rect">
            <a:avLst/>
          </a:prstGeom>
          <a:noFill/>
        </p:spPr>
        <p:txBody>
          <a:bodyPr wrap="none" rtlCol="0">
            <a:spAutoFit/>
          </a:bodyPr>
          <a:lstStyle/>
          <a:p>
            <a:r>
              <a:rPr lang="en-US" sz="900" dirty="0">
                <a:latin typeface="Myriad Pro"/>
              </a:rPr>
              <a:t>[1] </a:t>
            </a:r>
            <a:r>
              <a:rPr lang="en-US" sz="900" dirty="0">
                <a:latin typeface="Myriad Pro"/>
                <a:hlinkClick r:id="rId11"/>
              </a:rPr>
              <a:t>Partnership Agreement V 3.0 </a:t>
            </a:r>
            <a:r>
              <a:rPr lang="en-US" sz="900" dirty="0">
                <a:latin typeface="Myriad Pro"/>
              </a:rPr>
              <a:t>(Approved 2019)</a:t>
            </a:r>
          </a:p>
        </p:txBody>
      </p:sp>
      <p:pic>
        <p:nvPicPr>
          <p:cNvPr id="42" name="Grafik 41" descr="Ein Bild, das Schrift, Symbol, Grafiken, Logo enthält.&#10;&#10;KI-generierte Inhalte können fehlerhaft sein.">
            <a:extLst>
              <a:ext uri="{FF2B5EF4-FFF2-40B4-BE49-F238E27FC236}">
                <a16:creationId xmlns:a16="http://schemas.microsoft.com/office/drawing/2014/main" id="{32549FCF-96DB-2558-739C-0F7812C18B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5366" y="3715189"/>
            <a:ext cx="689931" cy="324673"/>
          </a:xfrm>
          <a:prstGeom prst="rect">
            <a:avLst/>
          </a:prstGeom>
        </p:spPr>
      </p:pic>
      <p:sp>
        <p:nvSpPr>
          <p:cNvPr id="43" name="Textfeld 42">
            <a:extLst>
              <a:ext uri="{FF2B5EF4-FFF2-40B4-BE49-F238E27FC236}">
                <a16:creationId xmlns:a16="http://schemas.microsoft.com/office/drawing/2014/main" id="{C1CADB2F-6D47-5A65-45B5-B04DE3E3F716}"/>
              </a:ext>
            </a:extLst>
          </p:cNvPr>
          <p:cNvSpPr txBox="1"/>
          <p:nvPr/>
        </p:nvSpPr>
        <p:spPr>
          <a:xfrm>
            <a:off x="349597" y="831438"/>
            <a:ext cx="1981568" cy="338554"/>
          </a:xfrm>
          <a:prstGeom prst="rect">
            <a:avLst/>
          </a:prstGeom>
          <a:noFill/>
        </p:spPr>
        <p:txBody>
          <a:bodyPr wrap="none" rtlCol="0">
            <a:spAutoFit/>
          </a:bodyPr>
          <a:lstStyle/>
          <a:p>
            <a:r>
              <a:rPr lang="en-US" sz="1600" dirty="0">
                <a:hlinkClick r:id="rId13"/>
              </a:rPr>
              <a:t>https://onem2m.org/</a:t>
            </a:r>
            <a:endParaRPr lang="en-US" sz="1600" dirty="0"/>
          </a:p>
        </p:txBody>
      </p:sp>
    </p:spTree>
    <p:extLst>
      <p:ext uri="{BB962C8B-B14F-4D97-AF65-F5344CB8AC3E}">
        <p14:creationId xmlns:p14="http://schemas.microsoft.com/office/powerpoint/2010/main" val="879941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V3.0</a:t>
            </a:r>
          </a:p>
        </p:txBody>
      </p:sp>
      <p:sp>
        <p:nvSpPr>
          <p:cNvPr id="4" name="Foliennummernplatzhalter 3"/>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31</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6" name="Foliennummernplatzhalter 5"/>
          <p:cNvSpPr>
            <a:spLocks noGrp="1"/>
          </p:cNvSpPr>
          <p:nvPr>
            <p:ph type="sldNum" sz="quarter" idx="12"/>
          </p:nvPr>
        </p:nvSpPr>
        <p:spPr/>
        <p:txBody>
          <a:bodyPr/>
          <a:lstStyle/>
          <a:p>
            <a:fld id="{163F5A94-8458-4F17-AD3C-1A083E20221D}" type="slidenum">
              <a:rPr lang="en-US" smtClean="0"/>
              <a:t>34</a:t>
            </a:fld>
            <a:endParaRPr lang="en-US"/>
          </a:p>
        </p:txBody>
      </p:sp>
    </p:spTree>
    <p:extLst>
      <p:ext uri="{BB962C8B-B14F-4D97-AF65-F5344CB8AC3E}">
        <p14:creationId xmlns:p14="http://schemas.microsoft.com/office/powerpoint/2010/main" val="261329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35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36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581326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14646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cxnSpLocks/>
            <a:stCxn id="33" idx="2"/>
          </p:cNvCxnSpPr>
          <p:nvPr/>
        </p:nvCxnSpPr>
        <p:spPr>
          <a:xfrm>
            <a:off x="1613711" y="3916219"/>
            <a:ext cx="9776875" cy="10754"/>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09112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03540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442736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575898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48375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08123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341510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488124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255029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394006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581247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14539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08968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448006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633497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13616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628069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9732543"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27325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147463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138722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454066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37</a:t>
            </a:fld>
            <a:endParaRPr lang="en-US"/>
          </a:p>
        </p:txBody>
      </p:sp>
      <p:cxnSp>
        <p:nvCxnSpPr>
          <p:cNvPr id="32" name="Gerader Verbinder 31"/>
          <p:cNvCxnSpPr>
            <a:endCxn id="36" idx="2"/>
          </p:cNvCxnSpPr>
          <p:nvPr/>
        </p:nvCxnSpPr>
        <p:spPr>
          <a:xfrm flipH="1" flipV="1">
            <a:off x="7974765" y="3530171"/>
            <a:ext cx="1" cy="340347"/>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792048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434764"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688483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Q4, 2022</a:t>
            </a:r>
          </a:p>
        </p:txBody>
      </p:sp>
      <p:cxnSp>
        <p:nvCxnSpPr>
          <p:cNvPr id="39" name="Gerader Verbinder 38">
            <a:extLst>
              <a:ext uri="{FF2B5EF4-FFF2-40B4-BE49-F238E27FC236}">
                <a16:creationId xmlns:a16="http://schemas.microsoft.com/office/drawing/2014/main" id="{7D068A62-6940-4E67-BE1E-7F943A1B4334}"/>
              </a:ext>
            </a:extLst>
          </p:cNvPr>
          <p:cNvCxnSpPr>
            <a:cxnSpLocks/>
            <a:endCxn id="41" idx="2"/>
          </p:cNvCxnSpPr>
          <p:nvPr/>
        </p:nvCxnSpPr>
        <p:spPr>
          <a:xfrm flipH="1" flipV="1">
            <a:off x="10416244" y="2855035"/>
            <a:ext cx="15898" cy="1033558"/>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86AA86EB-F7DE-4C5D-B126-B73050D183FE}"/>
              </a:ext>
            </a:extLst>
          </p:cNvPr>
          <p:cNvSpPr/>
          <p:nvPr/>
        </p:nvSpPr>
        <p:spPr bwMode="gray">
          <a:xfrm>
            <a:off x="10376829" y="3872695"/>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1" name="Textfeld 40">
            <a:extLst>
              <a:ext uri="{FF2B5EF4-FFF2-40B4-BE49-F238E27FC236}">
                <a16:creationId xmlns:a16="http://schemas.microsoft.com/office/drawing/2014/main" id="{8952327C-ED66-4151-858A-51E669803B8D}"/>
              </a:ext>
            </a:extLst>
          </p:cNvPr>
          <p:cNvSpPr txBox="1"/>
          <p:nvPr/>
        </p:nvSpPr>
        <p:spPr>
          <a:xfrm>
            <a:off x="9876244" y="2304884"/>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5</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42" name="Textfeld 41">
            <a:extLst>
              <a:ext uri="{FF2B5EF4-FFF2-40B4-BE49-F238E27FC236}">
                <a16:creationId xmlns:a16="http://schemas.microsoft.com/office/drawing/2014/main" id="{604D3905-C16D-44F6-9FCF-601A29E67BA2}"/>
              </a:ext>
            </a:extLst>
          </p:cNvPr>
          <p:cNvSpPr txBox="1"/>
          <p:nvPr/>
        </p:nvSpPr>
        <p:spPr>
          <a:xfrm rot="18503186">
            <a:off x="9341177" y="4330931"/>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Q1, 2026</a:t>
            </a:r>
          </a:p>
        </p:txBody>
      </p:sp>
    </p:spTree>
    <p:extLst>
      <p:ext uri="{BB962C8B-B14F-4D97-AF65-F5344CB8AC3E}">
        <p14:creationId xmlns:p14="http://schemas.microsoft.com/office/powerpoint/2010/main" val="311386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4C1A5074-8F2A-49B2-AB93-F861FF72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1173570"/>
            <a:ext cx="10884822" cy="5319305"/>
          </a:xfrm>
          <a:prstGeom prst="rect">
            <a:avLst/>
          </a:prstGeom>
        </p:spPr>
      </p:pic>
      <p:sp>
        <p:nvSpPr>
          <p:cNvPr id="5" name="Foliennummernplatzhalter 4"/>
          <p:cNvSpPr>
            <a:spLocks noGrp="1"/>
          </p:cNvSpPr>
          <p:nvPr>
            <p:ph type="sldNum" sz="quarter" idx="12"/>
          </p:nvPr>
        </p:nvSpPr>
        <p:spPr/>
        <p:txBody>
          <a:bodyPr/>
          <a:lstStyle/>
          <a:p>
            <a:fld id="{163F5A94-8458-4F17-AD3C-1A083E20221D}" type="slidenum">
              <a:rPr lang="en-US" smtClean="0"/>
              <a:t>38</a:t>
            </a:fld>
            <a:endParaRPr lang="en-US"/>
          </a:p>
        </p:txBody>
      </p:sp>
      <p:sp>
        <p:nvSpPr>
          <p:cNvPr id="6" name="Titel 5"/>
          <p:cNvSpPr>
            <a:spLocks noGrp="1"/>
          </p:cNvSpPr>
          <p:nvPr>
            <p:ph type="title"/>
          </p:nvPr>
        </p:nvSpPr>
        <p:spPr/>
        <p:txBody>
          <a:bodyPr>
            <a:normAutofit/>
          </a:bodyPr>
          <a:lstStyle/>
          <a:p>
            <a:r>
              <a:rPr lang="en-US" dirty="0"/>
              <a:t>Developer Guides</a:t>
            </a:r>
          </a:p>
        </p:txBody>
      </p:sp>
      <p:sp>
        <p:nvSpPr>
          <p:cNvPr id="7" name="Textfeld 6">
            <a:extLst>
              <a:ext uri="{FF2B5EF4-FFF2-40B4-BE49-F238E27FC236}">
                <a16:creationId xmlns:a16="http://schemas.microsoft.com/office/drawing/2014/main" id="{93A7D2D9-EA3F-4E38-8421-A24B141A9DD0}"/>
              </a:ext>
            </a:extLst>
          </p:cNvPr>
          <p:cNvSpPr txBox="1"/>
          <p:nvPr/>
        </p:nvSpPr>
        <p:spPr>
          <a:xfrm>
            <a:off x="5225940" y="365125"/>
            <a:ext cx="4743606" cy="923330"/>
          </a:xfrm>
          <a:prstGeom prst="rect">
            <a:avLst/>
          </a:prstGeom>
          <a:noFill/>
        </p:spPr>
        <p:txBody>
          <a:bodyPr wrap="none" rtlCol="0">
            <a:spAutoFit/>
          </a:bodyPr>
          <a:lstStyle/>
          <a:p>
            <a:r>
              <a:rPr lang="en-US" dirty="0">
                <a:solidFill>
                  <a:srgbClr val="FF0000"/>
                </a:solidFill>
              </a:rPr>
              <a:t>accessible via the public link:</a:t>
            </a:r>
          </a:p>
          <a:p>
            <a:r>
              <a:rPr lang="en-US" dirty="0">
                <a:solidFill>
                  <a:schemeClr val="bg1"/>
                </a:solidFill>
                <a:hlinkClick r:id="rId2"/>
              </a:rPr>
              <a:t>https://onem2m.org/using-onem2m/developers</a:t>
            </a:r>
            <a:endParaRPr lang="en-US" dirty="0">
              <a:solidFill>
                <a:schemeClr val="bg1"/>
              </a:solidFill>
            </a:endParaRPr>
          </a:p>
          <a:p>
            <a:endParaRPr lang="en-US" dirty="0"/>
          </a:p>
        </p:txBody>
      </p:sp>
    </p:spTree>
    <p:extLst>
      <p:ext uri="{BB962C8B-B14F-4D97-AF65-F5344CB8AC3E}">
        <p14:creationId xmlns:p14="http://schemas.microsoft.com/office/powerpoint/2010/main" val="113600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34799" y="0"/>
            <a:ext cx="8026685" cy="11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pc="-1" dirty="0">
                <a:solidFill>
                  <a:srgbClr val="C63133"/>
                </a:solidFill>
                <a:latin typeface="Arial"/>
              </a:rPr>
              <a:t>oneM2M Tutorials</a:t>
            </a:r>
            <a:endParaRPr lang="en-US" sz="4400" b="0" strike="noStrike" spc="-1" dirty="0">
              <a:latin typeface="Arial"/>
            </a:endParaRPr>
          </a:p>
        </p:txBody>
      </p:sp>
      <p:sp>
        <p:nvSpPr>
          <p:cNvPr id="133" name="CustomShape 2"/>
          <p:cNvSpPr/>
          <p:nvPr/>
        </p:nvSpPr>
        <p:spPr>
          <a:xfrm>
            <a:off x="334800" y="2198078"/>
            <a:ext cx="5761200" cy="39687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b="1" spc="-1" dirty="0">
                <a:solidFill>
                  <a:srgbClr val="545054"/>
                </a:solidFill>
                <a:latin typeface="Arial"/>
              </a:rPr>
              <a:t>oneM2M Wiki</a:t>
            </a:r>
            <a:br>
              <a:rPr lang="en-US" sz="2000" spc="-1" dirty="0">
                <a:solidFill>
                  <a:srgbClr val="545054"/>
                </a:solidFill>
                <a:latin typeface="Arial"/>
              </a:rPr>
            </a:br>
            <a:r>
              <a:rPr lang="en-US" sz="1400" spc="-1" dirty="0">
                <a:solidFill>
                  <a:srgbClr val="545054"/>
                </a:solidFill>
                <a:latin typeface="Arial"/>
                <a:hlinkClick r:id="rId2"/>
              </a:rPr>
              <a:t>https://wiki.onem2m.org/index.php?title=OneM2M_Jupyter_Notebooks</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YouTube</a:t>
            </a:r>
            <a:br>
              <a:rPr lang="en-US" sz="2000" spc="-1" dirty="0">
                <a:solidFill>
                  <a:srgbClr val="545054"/>
                </a:solidFill>
                <a:latin typeface="Arial"/>
              </a:rPr>
            </a:br>
            <a:r>
              <a:rPr lang="en-US" sz="1400" spc="-1" dirty="0">
                <a:solidFill>
                  <a:srgbClr val="545054"/>
                </a:solidFill>
                <a:latin typeface="Arial"/>
                <a:hlinkClick r:id="rId3"/>
              </a:rPr>
              <a:t>https://www.youtube.com/playlist?list=PLDd4EJmw5gUnA_d1RgYnxrOrYeYuHdH5u</a:t>
            </a:r>
            <a:r>
              <a:rPr lang="en-US" sz="1400" spc="-1" dirty="0">
                <a:solidFill>
                  <a:srgbClr val="545054"/>
                </a:solidFill>
                <a:highlight>
                  <a:srgbClr val="FFFF00"/>
                </a:highlight>
                <a:latin typeface="Arial"/>
              </a:rPr>
              <a:t> </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GitHub &amp; Discussions</a:t>
            </a:r>
            <a:br>
              <a:rPr lang="en-US" sz="2000" spc="-1" dirty="0">
                <a:solidFill>
                  <a:srgbClr val="545054"/>
                </a:solidFill>
                <a:latin typeface="Arial"/>
              </a:rPr>
            </a:br>
            <a:r>
              <a:rPr lang="en-US" sz="1400" spc="-1" dirty="0">
                <a:solidFill>
                  <a:srgbClr val="545054"/>
                </a:solidFill>
                <a:latin typeface="Arial"/>
                <a:hlinkClick r:id="rId4"/>
              </a:rPr>
              <a:t>https://github.com/oneM2M/onem2m-jupyter-notebooks</a:t>
            </a:r>
            <a:endParaRPr lang="en-US" sz="1400" spc="-1" dirty="0">
              <a:solidFill>
                <a:srgbClr val="545054"/>
              </a:solidFill>
              <a:latin typeface="Arial"/>
            </a:endParaRPr>
          </a:p>
          <a:p>
            <a:pPr marL="1080">
              <a:lnSpc>
                <a:spcPct val="110000"/>
              </a:lnSpc>
              <a:spcBef>
                <a:spcPts val="1001"/>
              </a:spcBef>
              <a:buClr>
                <a:srgbClr val="C00000"/>
              </a:buClr>
            </a:pPr>
            <a:r>
              <a:rPr lang="en-US" sz="1400" spc="-1" dirty="0">
                <a:solidFill>
                  <a:srgbClr val="545054"/>
                </a:solidFill>
                <a:latin typeface="Arial"/>
                <a:hlinkClick r:id="rId5"/>
              </a:rPr>
              <a:t>https://github.com/oneM2M/onem2m-jupyter-notebooks/discussions</a:t>
            </a:r>
            <a:r>
              <a:rPr lang="en-US" sz="1400" spc="-1" dirty="0">
                <a:solidFill>
                  <a:srgbClr val="545054"/>
                </a:solidFill>
                <a:latin typeface="Arial"/>
              </a:rPr>
              <a:t> </a:t>
            </a:r>
          </a:p>
          <a:p>
            <a:pPr marL="1080">
              <a:lnSpc>
                <a:spcPct val="110000"/>
              </a:lnSpc>
              <a:spcBef>
                <a:spcPts val="1001"/>
              </a:spcBef>
              <a:buClr>
                <a:srgbClr val="C00000"/>
              </a:buClr>
            </a:pPr>
            <a:r>
              <a:rPr lang="en-US" sz="2000" b="1" spc="-1" dirty="0" err="1">
                <a:solidFill>
                  <a:srgbClr val="545054"/>
                </a:solidFill>
                <a:latin typeface="Arial"/>
              </a:rPr>
              <a:t>MyBinder</a:t>
            </a:r>
            <a:r>
              <a:rPr lang="en-US" sz="2000" b="1" spc="-1" dirty="0">
                <a:solidFill>
                  <a:srgbClr val="545054"/>
                </a:solidFill>
                <a:latin typeface="Arial"/>
              </a:rPr>
              <a:t> Runtime</a:t>
            </a:r>
            <a:br>
              <a:rPr lang="en-US" sz="2000" b="1" spc="-1" dirty="0">
                <a:solidFill>
                  <a:srgbClr val="545054"/>
                </a:solidFill>
                <a:latin typeface="Arial"/>
              </a:rPr>
            </a:br>
            <a:r>
              <a:rPr lang="en-US" sz="1400" spc="-1" dirty="0">
                <a:solidFill>
                  <a:srgbClr val="545054"/>
                </a:solidFill>
                <a:latin typeface="Arial"/>
                <a:hlinkClick r:id="rId6"/>
              </a:rPr>
              <a:t>https://mybinder.org/v2/gh/oneM2M/onem2m-jupyter-notebooks/master?urlpath=lab/tree/__START__.ipynb</a:t>
            </a:r>
            <a:r>
              <a:rPr lang="en-US" sz="1400" spc="-1" dirty="0">
                <a:solidFill>
                  <a:srgbClr val="545054"/>
                </a:solidFill>
                <a:latin typeface="Arial"/>
              </a:rPr>
              <a:t> </a:t>
            </a:r>
            <a:endParaRPr lang="en-US" sz="2000" spc="-1" dirty="0">
              <a:solidFill>
                <a:srgbClr val="545054"/>
              </a:solidFill>
              <a:latin typeface="Arial"/>
            </a:endParaRPr>
          </a:p>
          <a:p>
            <a:pPr marL="286830" indent="-285750">
              <a:lnSpc>
                <a:spcPct val="110000"/>
              </a:lnSpc>
              <a:spcBef>
                <a:spcPts val="1001"/>
              </a:spcBef>
              <a:buClr>
                <a:srgbClr val="C00000"/>
              </a:buClr>
              <a:buFontTx/>
              <a:buChar char="-"/>
            </a:pPr>
            <a:endParaRPr lang="en-US" b="0" strike="noStrike" spc="-1" dirty="0">
              <a:solidFill>
                <a:srgbClr val="545054"/>
              </a:solidFill>
              <a:latin typeface="Arial"/>
            </a:endParaRPr>
          </a:p>
          <a:p>
            <a:pPr marL="1080">
              <a:lnSpc>
                <a:spcPct val="110000"/>
              </a:lnSpc>
              <a:spcBef>
                <a:spcPts val="1001"/>
              </a:spcBef>
              <a:buClr>
                <a:srgbClr val="C00000"/>
              </a:buClr>
            </a:pPr>
            <a:endParaRPr lang="en-US" sz="1800" b="0" strike="noStrike" spc="-1" dirty="0">
              <a:latin typeface="Arial"/>
            </a:endParaRPr>
          </a:p>
        </p:txBody>
      </p:sp>
      <p:sp>
        <p:nvSpPr>
          <p:cNvPr id="11" name="CustomShape 2">
            <a:extLst>
              <a:ext uri="{FF2B5EF4-FFF2-40B4-BE49-F238E27FC236}">
                <a16:creationId xmlns:a16="http://schemas.microsoft.com/office/drawing/2014/main" id="{496FB42C-B6D0-4252-8092-E200816E0DBE}"/>
              </a:ext>
            </a:extLst>
          </p:cNvPr>
          <p:cNvSpPr/>
          <p:nvPr/>
        </p:nvSpPr>
        <p:spPr>
          <a:xfrm>
            <a:off x="334799" y="1291777"/>
            <a:ext cx="8897123" cy="6073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spc="-1" dirty="0">
                <a:solidFill>
                  <a:srgbClr val="545054"/>
                </a:solidFill>
                <a:latin typeface="Arial"/>
              </a:rPr>
              <a:t>The first set of the </a:t>
            </a:r>
            <a:r>
              <a:rPr lang="en-US" sz="2000" spc="-1" dirty="0">
                <a:solidFill>
                  <a:srgbClr val="C00000"/>
                </a:solidFill>
                <a:latin typeface="Arial"/>
              </a:rPr>
              <a:t>oneM2M Tutorials using </a:t>
            </a:r>
            <a:r>
              <a:rPr lang="en-US" sz="2000" spc="-1" dirty="0" err="1">
                <a:solidFill>
                  <a:srgbClr val="C00000"/>
                </a:solidFill>
                <a:latin typeface="Arial"/>
              </a:rPr>
              <a:t>Jupyter</a:t>
            </a:r>
            <a:r>
              <a:rPr lang="en-US" sz="2000" spc="-1" dirty="0">
                <a:solidFill>
                  <a:srgbClr val="C00000"/>
                </a:solidFill>
                <a:latin typeface="Arial"/>
              </a:rPr>
              <a:t> Notebooks</a:t>
            </a:r>
            <a:r>
              <a:rPr lang="en-US" sz="2000" spc="-1" dirty="0">
                <a:solidFill>
                  <a:srgbClr val="545054"/>
                </a:solidFill>
                <a:latin typeface="Arial"/>
              </a:rPr>
              <a:t> is now online!</a:t>
            </a:r>
            <a:endParaRPr lang="en-US" b="0" strike="noStrike" spc="-1" dirty="0">
              <a:solidFill>
                <a:srgbClr val="545054"/>
              </a:solidFill>
              <a:latin typeface="Arial"/>
            </a:endParaRPr>
          </a:p>
        </p:txBody>
      </p:sp>
      <p:pic>
        <p:nvPicPr>
          <p:cNvPr id="3" name="Grafik 2">
            <a:extLst>
              <a:ext uri="{FF2B5EF4-FFF2-40B4-BE49-F238E27FC236}">
                <a16:creationId xmlns:a16="http://schemas.microsoft.com/office/drawing/2014/main" id="{6E42FC34-D153-49F6-ABF8-58D326EB992A}"/>
              </a:ext>
            </a:extLst>
          </p:cNvPr>
          <p:cNvPicPr>
            <a:picLocks noChangeAspect="1"/>
          </p:cNvPicPr>
          <p:nvPr/>
        </p:nvPicPr>
        <p:blipFill>
          <a:blip r:embed="rId7"/>
          <a:stretch>
            <a:fillRect/>
          </a:stretch>
        </p:blipFill>
        <p:spPr>
          <a:xfrm>
            <a:off x="6711480" y="1779379"/>
            <a:ext cx="5040883" cy="2161863"/>
          </a:xfrm>
          <a:prstGeom prst="rect">
            <a:avLst/>
          </a:prstGeom>
          <a:ln w="3175">
            <a:solidFill>
              <a:schemeClr val="tx1"/>
            </a:solidFill>
          </a:ln>
        </p:spPr>
      </p:pic>
      <p:pic>
        <p:nvPicPr>
          <p:cNvPr id="7" name="Grafik 6">
            <a:extLst>
              <a:ext uri="{FF2B5EF4-FFF2-40B4-BE49-F238E27FC236}">
                <a16:creationId xmlns:a16="http://schemas.microsoft.com/office/drawing/2014/main" id="{754CC346-6CC3-4637-8C2B-17E104941C9A}"/>
              </a:ext>
            </a:extLst>
          </p:cNvPr>
          <p:cNvPicPr>
            <a:picLocks noChangeAspect="1"/>
          </p:cNvPicPr>
          <p:nvPr/>
        </p:nvPicPr>
        <p:blipFill>
          <a:blip r:embed="rId8"/>
          <a:stretch>
            <a:fillRect/>
          </a:stretch>
        </p:blipFill>
        <p:spPr>
          <a:xfrm>
            <a:off x="7446180" y="3375341"/>
            <a:ext cx="4523005" cy="2539504"/>
          </a:xfrm>
          <a:prstGeom prst="rect">
            <a:avLst/>
          </a:prstGeom>
          <a:ln w="3175">
            <a:solidFill>
              <a:schemeClr val="tx1"/>
            </a:solidFill>
          </a:ln>
        </p:spPr>
      </p:pic>
      <p:pic>
        <p:nvPicPr>
          <p:cNvPr id="5" name="Grafik 4">
            <a:extLst>
              <a:ext uri="{FF2B5EF4-FFF2-40B4-BE49-F238E27FC236}">
                <a16:creationId xmlns:a16="http://schemas.microsoft.com/office/drawing/2014/main" id="{729F8D2C-5E2A-433B-9142-A7A2A78BC212}"/>
              </a:ext>
            </a:extLst>
          </p:cNvPr>
          <p:cNvPicPr>
            <a:picLocks noChangeAspect="1"/>
          </p:cNvPicPr>
          <p:nvPr/>
        </p:nvPicPr>
        <p:blipFill>
          <a:blip r:embed="rId9"/>
          <a:stretch>
            <a:fillRect/>
          </a:stretch>
        </p:blipFill>
        <p:spPr>
          <a:xfrm>
            <a:off x="5869150" y="4152748"/>
            <a:ext cx="2761665" cy="2250451"/>
          </a:xfrm>
          <a:prstGeom prst="rect">
            <a:avLst/>
          </a:prstGeom>
          <a:ln w="3175">
            <a:solidFill>
              <a:schemeClr val="tx1"/>
            </a:solidFill>
          </a:ln>
        </p:spPr>
      </p:pic>
    </p:spTree>
    <p:extLst>
      <p:ext uri="{BB962C8B-B14F-4D97-AF65-F5344CB8AC3E}">
        <p14:creationId xmlns:p14="http://schemas.microsoft.com/office/powerpoint/2010/main" val="38328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3472934"/>
            <a:ext cx="9539029" cy="13749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 </a:t>
            </a:r>
            <a:r>
              <a:rPr lang="en-US" sz="1600" dirty="0">
                <a:solidFill>
                  <a:srgbClr val="C00000"/>
                </a:solidFill>
                <a:latin typeface="Myriad Pro" panose="020B0503030403020204" charset="0"/>
              </a:rPr>
              <a:t>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195555"/>
            <a:ext cx="9539029" cy="22097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Admit</a:t>
            </a:r>
            <a:r>
              <a:rPr lang="en-US" sz="1600" dirty="0">
                <a:solidFill>
                  <a:schemeClr val="tx1">
                    <a:lumMod val="95000"/>
                    <a:lumOff val="5000"/>
                  </a:schemeClr>
                </a:solidFill>
                <a:latin typeface="Myriad Pro" panose="020B0503030403020204" charset="0"/>
              </a:rPr>
              <a:t> organizations as oneM2M </a:t>
            </a:r>
            <a:r>
              <a:rPr lang="en-US" sz="1600" dirty="0">
                <a:solidFill>
                  <a:srgbClr val="C00000"/>
                </a:solidFill>
                <a:latin typeface="Myriad Pro" panose="020B0503030403020204" charset="0"/>
              </a:rPr>
              <a:t>Members</a:t>
            </a:r>
            <a:r>
              <a:rPr lang="en-US" sz="1600"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a:t>
            </a:r>
            <a:r>
              <a:rPr lang="en-US" sz="1600" dirty="0">
                <a:solidFill>
                  <a:schemeClr val="tx1">
                    <a:lumMod val="95000"/>
                    <a:lumOff val="5000"/>
                  </a:schemeClr>
                </a:solidFill>
                <a:latin typeface="Myriad Pro" panose="020B0503030403020204" charset="0"/>
              </a:rPr>
              <a:t>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34695" y="3472934"/>
            <a:ext cx="2409781" cy="1374957"/>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34695" y="1195555"/>
            <a:ext cx="2409781" cy="2209796"/>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
        <p:nvSpPr>
          <p:cNvPr id="8" name="Rounded Rectangle 27">
            <a:extLst>
              <a:ext uri="{FF2B5EF4-FFF2-40B4-BE49-F238E27FC236}">
                <a16:creationId xmlns:a16="http://schemas.microsoft.com/office/drawing/2014/main" id="{4849B391-881F-47EF-8163-CEA5761B4B70}"/>
              </a:ext>
            </a:extLst>
          </p:cNvPr>
          <p:cNvSpPr/>
          <p:nvPr/>
        </p:nvSpPr>
        <p:spPr>
          <a:xfrm>
            <a:off x="2157322" y="4915473"/>
            <a:ext cx="9539029" cy="15458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offers advice and bring a consolidated view of market requirements</a:t>
            </a:r>
          </a:p>
          <a:p>
            <a:pPr marL="285750" indent="-285750">
              <a:buFont typeface="Arial" panose="020B0604020202020204" pitchFamily="34" charset="0"/>
              <a:buChar char="•"/>
            </a:pPr>
            <a:r>
              <a:rPr lang="en-US" dirty="0">
                <a:solidFill>
                  <a:schemeClr val="tx1"/>
                </a:solidFill>
                <a:latin typeface="Myriad Pro"/>
              </a:rPr>
              <a:t>commits itself to promotion activities</a:t>
            </a:r>
          </a:p>
          <a:p>
            <a:pPr marL="285750" indent="-285750">
              <a:buFont typeface="Arial" panose="020B0604020202020204" pitchFamily="34" charset="0"/>
              <a:buChar char="•"/>
            </a:pPr>
            <a:r>
              <a:rPr lang="en-US" dirty="0">
                <a:solidFill>
                  <a:schemeClr val="tx1"/>
                </a:solidFill>
                <a:latin typeface="Myriad Pro"/>
              </a:rPr>
              <a:t>has the right to: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participate </a:t>
            </a:r>
            <a:r>
              <a:rPr lang="en-US" sz="1600" dirty="0">
                <a:solidFill>
                  <a:schemeClr val="tx1"/>
                </a:solidFill>
                <a:latin typeface="Myriad Pro" panose="020B0503030403020204" charset="0"/>
              </a:rPr>
              <a:t>in meetings of the </a:t>
            </a:r>
            <a:r>
              <a:rPr lang="en-US" sz="1600" dirty="0">
                <a:solidFill>
                  <a:srgbClr val="C00000"/>
                </a:solidFill>
                <a:latin typeface="Myriad Pro" panose="020B0503030403020204" charset="0"/>
              </a:rPr>
              <a:t>Steering Committee</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 provide </a:t>
            </a:r>
            <a:r>
              <a:rPr lang="en-US" sz="1600" dirty="0">
                <a:solidFill>
                  <a:srgbClr val="C00000"/>
                </a:solidFill>
                <a:latin typeface="Myriad Pro" panose="020B0503030403020204" charset="0"/>
              </a:rPr>
              <a:t>input to </a:t>
            </a:r>
            <a:r>
              <a:rPr lang="en-US" sz="1600" dirty="0">
                <a:solidFill>
                  <a:schemeClr val="tx1"/>
                </a:solidFill>
                <a:latin typeface="Myriad Pro" panose="020B0503030403020204" charset="0"/>
              </a:rPr>
              <a:t>meetings of the </a:t>
            </a:r>
            <a:r>
              <a:rPr lang="en-US" sz="1600" dirty="0">
                <a:solidFill>
                  <a:srgbClr val="C00000"/>
                </a:solidFill>
                <a:latin typeface="Myriad Pro" panose="020B0503030403020204" charset="0"/>
              </a:rPr>
              <a:t>Technical Plenary </a:t>
            </a:r>
            <a:r>
              <a:rPr lang="en-US" sz="1600" dirty="0">
                <a:solidFill>
                  <a:schemeClr val="tx1"/>
                </a:solidFill>
                <a:latin typeface="Myriad Pro" panose="020B0503030403020204" charset="0"/>
              </a:rPr>
              <a:t>and its subgroups</a:t>
            </a:r>
          </a:p>
          <a:p>
            <a:pPr marL="1257300" lvl="2" indent="-342900">
              <a:buFont typeface="Arial" panose="020B0604020202020204" pitchFamily="34" charset="0"/>
              <a:buChar char="•"/>
            </a:pPr>
            <a:r>
              <a:rPr lang="en-US" sz="1400" dirty="0">
                <a:solidFill>
                  <a:schemeClr val="tx1"/>
                </a:solidFill>
                <a:latin typeface="Myriad Pro" panose="020B0503030403020204" charset="0"/>
              </a:rPr>
              <a:t>input shall be </a:t>
            </a:r>
            <a:r>
              <a:rPr lang="en-US" sz="1400" dirty="0">
                <a:solidFill>
                  <a:srgbClr val="C00000"/>
                </a:solidFill>
                <a:latin typeface="Myriad Pro" panose="020B0503030403020204" charset="0"/>
              </a:rPr>
              <a:t>limited to clarifications of market requirements </a:t>
            </a:r>
            <a:r>
              <a:rPr lang="en-US" sz="1400" dirty="0">
                <a:solidFill>
                  <a:schemeClr val="tx1"/>
                </a:solidFill>
                <a:latin typeface="Myriad Pro" panose="020B0503030403020204" charset="0"/>
              </a:rPr>
              <a:t>and informational contributions</a:t>
            </a:r>
          </a:p>
        </p:txBody>
      </p:sp>
      <p:sp>
        <p:nvSpPr>
          <p:cNvPr id="10" name="Rounded Rectangle 22">
            <a:extLst>
              <a:ext uri="{FF2B5EF4-FFF2-40B4-BE49-F238E27FC236}">
                <a16:creationId xmlns:a16="http://schemas.microsoft.com/office/drawing/2014/main" id="{E9C1FD0B-042E-4B5E-9DD9-27CA13B773FC}"/>
              </a:ext>
            </a:extLst>
          </p:cNvPr>
          <p:cNvSpPr/>
          <p:nvPr/>
        </p:nvSpPr>
        <p:spPr>
          <a:xfrm>
            <a:off x="333418" y="4915473"/>
            <a:ext cx="2409781" cy="15458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M</a:t>
            </a:r>
            <a:r>
              <a:rPr lang="en-US" sz="2400" dirty="0">
                <a:latin typeface="+mj-lt"/>
              </a:rPr>
              <a:t>arket </a:t>
            </a:r>
            <a:r>
              <a:rPr lang="en-US" sz="2400" b="1" dirty="0">
                <a:latin typeface="+mj-lt"/>
              </a:rPr>
              <a:t>R</a:t>
            </a:r>
            <a:r>
              <a:rPr lang="en-US" sz="2400" dirty="0">
                <a:latin typeface="+mj-lt"/>
              </a:rPr>
              <a:t>epresentational </a:t>
            </a:r>
            <a:r>
              <a:rPr lang="en-US" sz="2400" b="1" dirty="0">
                <a:latin typeface="+mj-lt"/>
              </a:rPr>
              <a:t>O</a:t>
            </a:r>
            <a:r>
              <a:rPr lang="en-US" sz="2400" dirty="0">
                <a:latin typeface="+mj-lt"/>
              </a:rPr>
              <a:t>rganization</a:t>
            </a:r>
          </a:p>
        </p:txBody>
      </p:sp>
      <p:sp>
        <p:nvSpPr>
          <p:cNvPr id="4" name="Textfeld 3">
            <a:extLst>
              <a:ext uri="{FF2B5EF4-FFF2-40B4-BE49-F238E27FC236}">
                <a16:creationId xmlns:a16="http://schemas.microsoft.com/office/drawing/2014/main" id="{EE6AFF62-BD0F-4F20-9AD9-8C2EBCA69D60}"/>
              </a:ext>
            </a:extLst>
          </p:cNvPr>
          <p:cNvSpPr txBox="1"/>
          <p:nvPr/>
        </p:nvSpPr>
        <p:spPr>
          <a:xfrm>
            <a:off x="7688202" y="6492875"/>
            <a:ext cx="4203715" cy="276999"/>
          </a:xfrm>
          <a:prstGeom prst="rect">
            <a:avLst/>
          </a:prstGeom>
          <a:noFill/>
        </p:spPr>
        <p:txBody>
          <a:bodyPr wrap="none" rtlCol="0">
            <a:spAutoFit/>
          </a:bodyPr>
          <a:lstStyle/>
          <a:p>
            <a:r>
              <a:rPr lang="de-AT" sz="1200" dirty="0"/>
              <a:t>MRO .. </a:t>
            </a:r>
            <a:r>
              <a:rPr lang="de-AT" sz="1200" dirty="0">
                <a:hlinkClick r:id="rId2"/>
              </a:rPr>
              <a:t>ADM-0002 oneM2M Partnership Agreement v3.0</a:t>
            </a:r>
            <a:r>
              <a:rPr lang="de-AT" sz="1200" dirty="0"/>
              <a:t>  (2019)</a:t>
            </a:r>
            <a:endParaRPr lang="en-US" sz="1200" dirty="0"/>
          </a:p>
        </p:txBody>
      </p:sp>
    </p:spTree>
    <p:extLst>
      <p:ext uri="{BB962C8B-B14F-4D97-AF65-F5344CB8AC3E}">
        <p14:creationId xmlns:p14="http://schemas.microsoft.com/office/powerpoint/2010/main" val="228962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4EA-AAAB-4144-B7D5-84EEE9C3F3D0}"/>
              </a:ext>
            </a:extLst>
          </p:cNvPr>
          <p:cNvSpPr>
            <a:spLocks noGrp="1"/>
          </p:cNvSpPr>
          <p:nvPr>
            <p:ph type="title"/>
          </p:nvPr>
        </p:nvSpPr>
        <p:spPr>
          <a:xfrm>
            <a:off x="334696" y="0"/>
            <a:ext cx="10418648" cy="1173570"/>
          </a:xfrm>
        </p:spPr>
        <p:txBody>
          <a:bodyPr>
            <a:normAutofit/>
          </a:bodyPr>
          <a:lstStyle/>
          <a:p>
            <a:r>
              <a:rPr lang="en-US" dirty="0"/>
              <a:t>For more information …</a:t>
            </a:r>
          </a:p>
        </p:txBody>
      </p:sp>
      <p:sp>
        <p:nvSpPr>
          <p:cNvPr id="6" name="TextBox 5">
            <a:extLst>
              <a:ext uri="{FF2B5EF4-FFF2-40B4-BE49-F238E27FC236}">
                <a16:creationId xmlns:a16="http://schemas.microsoft.com/office/drawing/2014/main" id="{7A87E643-C668-42A0-A64D-4DDDEE53BC6A}"/>
              </a:ext>
            </a:extLst>
          </p:cNvPr>
          <p:cNvSpPr txBox="1"/>
          <p:nvPr/>
        </p:nvSpPr>
        <p:spPr>
          <a:xfrm>
            <a:off x="2990630" y="1806177"/>
            <a:ext cx="6210739" cy="830997"/>
          </a:xfrm>
          <a:prstGeom prst="rect">
            <a:avLst/>
          </a:prstGeom>
          <a:noFill/>
        </p:spPr>
        <p:txBody>
          <a:bodyPr wrap="none" rtlCol="0">
            <a:spAutoFit/>
          </a:bodyPr>
          <a:lstStyle/>
          <a:p>
            <a:r>
              <a:rPr lang="en-GB" sz="4800" dirty="0">
                <a:solidFill>
                  <a:srgbClr val="B42025"/>
                </a:solidFill>
              </a:rPr>
              <a:t> visit www.oneM2M.org</a:t>
            </a:r>
          </a:p>
        </p:txBody>
      </p:sp>
      <p:sp>
        <p:nvSpPr>
          <p:cNvPr id="7" name="TextBox 6">
            <a:extLst>
              <a:ext uri="{FF2B5EF4-FFF2-40B4-BE49-F238E27FC236}">
                <a16:creationId xmlns:a16="http://schemas.microsoft.com/office/drawing/2014/main" id="{8400CA74-939A-4933-AE09-BD9EF091A78A}"/>
              </a:ext>
            </a:extLst>
          </p:cNvPr>
          <p:cNvSpPr txBox="1"/>
          <p:nvPr/>
        </p:nvSpPr>
        <p:spPr>
          <a:xfrm>
            <a:off x="931797" y="2979535"/>
            <a:ext cx="10328403" cy="2677656"/>
          </a:xfrm>
          <a:prstGeom prst="rect">
            <a:avLst/>
          </a:prstGeom>
          <a:noFill/>
        </p:spPr>
        <p:txBody>
          <a:bodyPr wrap="square" rtlCol="0">
            <a:spAutoFit/>
          </a:bodyPr>
          <a:lstStyle/>
          <a:p>
            <a:r>
              <a:rPr lang="en-GB" sz="2400" dirty="0">
                <a:solidFill>
                  <a:schemeClr val="bg1">
                    <a:lumMod val="50000"/>
                  </a:schemeClr>
                </a:solidFill>
              </a:rPr>
              <a:t>Executive Viewpoints - </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https://onem2m.org/insights/executive-viewpoints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oneM2M in the News -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https://onem2m.org/news-events/newsmenu/onem2m-in-the-news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Technical Specifications -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https://onem2m.org/technical/published-drafts</a:t>
            </a:r>
            <a:endParaRPr lang="en-US" dirty="0">
              <a:solidFill>
                <a:schemeClr val="bg1">
                  <a:lumMod val="50000"/>
                </a:schemeClr>
              </a:solidFill>
            </a:endParaRPr>
          </a:p>
          <a:p>
            <a:endParaRPr lang="en-US" sz="2400" dirty="0">
              <a:solidFill>
                <a:schemeClr val="bg1">
                  <a:lumMod val="50000"/>
                </a:schemeClr>
              </a:solidFill>
            </a:endParaRPr>
          </a:p>
          <a:p>
            <a:r>
              <a:rPr lang="en-US" sz="2400" dirty="0">
                <a:solidFill>
                  <a:schemeClr val="bg1">
                    <a:lumMod val="50000"/>
                  </a:schemeClr>
                </a:solidFill>
              </a:rPr>
              <a:t>Roland Hechwartner </a:t>
            </a:r>
            <a:r>
              <a:rPr lang="en-US" dirty="0">
                <a:solidFill>
                  <a:schemeClr val="bg1">
                    <a:lumMod val="50000"/>
                  </a:schemeClr>
                </a:solidFill>
              </a:rPr>
              <a:t>– roland.hechwartner@magenta.at</a:t>
            </a:r>
            <a:endParaRPr lang="en-GB" sz="2400" dirty="0">
              <a:solidFill>
                <a:schemeClr val="bg1">
                  <a:lumMod val="50000"/>
                </a:schemeClr>
              </a:solidFill>
            </a:endParaRPr>
          </a:p>
        </p:txBody>
      </p:sp>
    </p:spTree>
    <p:extLst>
      <p:ext uri="{BB962C8B-B14F-4D97-AF65-F5344CB8AC3E}">
        <p14:creationId xmlns:p14="http://schemas.microsoft.com/office/powerpoint/2010/main" val="3422128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2" y="2623396"/>
            <a:ext cx="11001183" cy="983404"/>
          </a:xfrm>
        </p:spPr>
        <p:txBody>
          <a:bodyPr>
            <a:normAutofit fontScale="90000"/>
          </a:bodyPr>
          <a:lstStyle/>
          <a:p>
            <a:pPr algn="ctr"/>
            <a:r>
              <a:rPr lang="de-AT" sz="6600" dirty="0" err="1">
                <a:solidFill>
                  <a:schemeClr val="accent1"/>
                </a:solidFill>
              </a:rPr>
              <a:t>Thank</a:t>
            </a:r>
            <a:r>
              <a:rPr lang="de-AT" sz="6600" dirty="0">
                <a:solidFill>
                  <a:schemeClr val="accent1"/>
                </a:solidFill>
              </a:rPr>
              <a:t> </a:t>
            </a:r>
            <a:r>
              <a:rPr lang="de-AT" sz="6600" dirty="0" err="1">
                <a:solidFill>
                  <a:schemeClr val="accent1"/>
                </a:solidFill>
              </a:rPr>
              <a:t>You</a:t>
            </a:r>
            <a:endParaRPr lang="en-US" sz="6600" dirty="0">
              <a:solidFill>
                <a:schemeClr val="accent1"/>
              </a:solidFill>
            </a:endParaRPr>
          </a:p>
        </p:txBody>
      </p:sp>
      <p:pic>
        <p:nvPicPr>
          <p:cNvPr id="5" name="Graphic 2">
            <a:hlinkClick r:id="rId2"/>
            <a:extLst>
              <a:ext uri="{FF2B5EF4-FFF2-40B4-BE49-F238E27FC236}">
                <a16:creationId xmlns:a16="http://schemas.microsoft.com/office/drawing/2014/main" id="{34628A18-80F6-4D10-BD9A-6DD3C8036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6" name="Graphic 6">
            <a:hlinkClick r:id="rId5"/>
            <a:extLst>
              <a:ext uri="{FF2B5EF4-FFF2-40B4-BE49-F238E27FC236}">
                <a16:creationId xmlns:a16="http://schemas.microsoft.com/office/drawing/2014/main" id="{89ECFBB5-BC6A-416E-B143-69F4C9FB0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7" name="Graphic 8">
            <a:hlinkClick r:id="rId8"/>
            <a:extLst>
              <a:ext uri="{FF2B5EF4-FFF2-40B4-BE49-F238E27FC236}">
                <a16:creationId xmlns:a16="http://schemas.microsoft.com/office/drawing/2014/main" id="{0FEF56F1-3E13-448D-A722-EA8EAC97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8" name="Graphic 10">
            <a:hlinkClick r:id="rId11"/>
            <a:extLst>
              <a:ext uri="{FF2B5EF4-FFF2-40B4-BE49-F238E27FC236}">
                <a16:creationId xmlns:a16="http://schemas.microsoft.com/office/drawing/2014/main" id="{9A81CE7B-3179-46F4-A0F5-FC663D5FA5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9" name="Graphic 12">
            <a:hlinkClick r:id="rId14"/>
            <a:extLst>
              <a:ext uri="{FF2B5EF4-FFF2-40B4-BE49-F238E27FC236}">
                <a16:creationId xmlns:a16="http://schemas.microsoft.com/office/drawing/2014/main" id="{20FA21CB-159B-481D-B877-8A03F0CC0C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10" name="Graphic 5">
            <a:hlinkClick r:id="rId17"/>
            <a:extLst>
              <a:ext uri="{FF2B5EF4-FFF2-40B4-BE49-F238E27FC236}">
                <a16:creationId xmlns:a16="http://schemas.microsoft.com/office/drawing/2014/main" id="{D51880D4-29CE-4095-BDCF-373D3AC5B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187261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3966817" y="1525793"/>
            <a:ext cx="1925053"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3966818" y="2977005"/>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11336" y="1205212"/>
            <a:ext cx="2241885" cy="22443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199304" y="1464218"/>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07336" y="1980350"/>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11336" y="1713531"/>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193290" y="2217720"/>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03307" y="3025380"/>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03310" y="3285465"/>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11327" y="3543201"/>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697987" y="1317429"/>
            <a:ext cx="8011" cy="1235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697987" y="131742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10009" y="1567278"/>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01990" y="1836081"/>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697987" y="206330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697987" y="230066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cxnSpLocks/>
            <a:stCxn id="6" idx="3"/>
          </p:cNvCxnSpPr>
          <p:nvPr/>
        </p:nvCxnSpPr>
        <p:spPr>
          <a:xfrm>
            <a:off x="5891870" y="1935227"/>
            <a:ext cx="8061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flipH="1">
            <a:off x="6697987" y="3136840"/>
            <a:ext cx="8011" cy="758728"/>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05998" y="3132030"/>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697987" y="3394888"/>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720037" y="3654662"/>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891871" y="3400207"/>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34429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32988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327592"/>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4119500"/>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4119500"/>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4129696"/>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4140799"/>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823410"/>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a:endCxn id="19" idx="0"/>
          </p:cNvCxnSpPr>
          <p:nvPr/>
        </p:nvCxnSpPr>
        <p:spPr>
          <a:xfrm flipH="1">
            <a:off x="4929345" y="2162392"/>
            <a:ext cx="880" cy="814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51815" y="5151223"/>
            <a:ext cx="2160000" cy="954107"/>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Massimo Vanetti, SBS </a:t>
            </a:r>
            <a:r>
              <a:rPr lang="en-AU" sz="800" dirty="0" err="1">
                <a:latin typeface="Tele-GroteskNor" pitchFamily="2" charset="0"/>
              </a:rPr>
              <a:t>aisbl</a:t>
            </a:r>
            <a:r>
              <a:rPr lang="en-AU" sz="800" dirty="0">
                <a:latin typeface="Tele-GroteskNor" pitchFamily="2" charset="0"/>
              </a:rPr>
              <a:t> (ETSI)</a:t>
            </a:r>
          </a:p>
          <a:p>
            <a:r>
              <a:rPr lang="en-AU" sz="800" dirty="0">
                <a:latin typeface="Tele-GroteskNor" pitchFamily="2" charset="0"/>
              </a:rPr>
              <a:t>Vice Chair: </a:t>
            </a:r>
          </a:p>
          <a:p>
            <a:r>
              <a:rPr lang="en-US" sz="800" dirty="0">
                <a:latin typeface="Tele-GroteskNor" pitchFamily="2" charset="0"/>
              </a:rPr>
              <a:t>N.N.</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Michael Kim (TTA)</a:t>
            </a:r>
          </a:p>
        </p:txBody>
      </p:sp>
      <p:sp>
        <p:nvSpPr>
          <p:cNvPr id="52" name="Rechteck 51"/>
          <p:cNvSpPr/>
          <p:nvPr/>
        </p:nvSpPr>
        <p:spPr>
          <a:xfrm>
            <a:off x="3849393" y="5151223"/>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Peter Niblett, IBM (ETSI)</a:t>
            </a:r>
          </a:p>
          <a:p>
            <a:r>
              <a:rPr lang="en-AU" sz="800" dirty="0">
                <a:latin typeface="Tele-GroteskNor" pitchFamily="2" charset="0"/>
              </a:rPr>
              <a:t>Vice Chairs: </a:t>
            </a:r>
          </a:p>
          <a:p>
            <a:r>
              <a:rPr lang="en-AU" sz="800" dirty="0">
                <a:latin typeface="Tele-GroteskNor" pitchFamily="2" charset="0"/>
              </a:rPr>
              <a:t>SeungMyeong Jeong, KETI (TTA)</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(CCSA)</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5130970"/>
            <a:ext cx="2160000" cy="954107"/>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Bob Flynn, Exacta (ETSI)</a:t>
            </a:r>
          </a:p>
          <a:p>
            <a:r>
              <a:rPr lang="en-AU" sz="800" dirty="0">
                <a:latin typeface="Tele-GroteskNor" pitchFamily="2" charset="0"/>
              </a:rPr>
              <a:t>Vice Chair: </a:t>
            </a:r>
            <a:br>
              <a:rPr lang="en-AU" sz="800" dirty="0">
                <a:latin typeface="Tele-GroteskNor" pitchFamily="2" charset="0"/>
              </a:rPr>
            </a:br>
            <a:r>
              <a:rPr lang="en-AU" sz="800" dirty="0">
                <a:latin typeface="Tele-GroteskNor" pitchFamily="2" charset="0"/>
              </a:rPr>
              <a:t>N.N.</a:t>
            </a:r>
          </a:p>
          <a:p>
            <a:endParaRPr lang="en-AU" sz="800" dirty="0">
              <a:latin typeface="Tele-GroteskNor" pitchFamily="2" charset="0"/>
            </a:endParaRPr>
          </a:p>
          <a:p>
            <a:r>
              <a:rPr lang="en-AU" sz="800" dirty="0">
                <a:latin typeface="Tele-GroteskNor" pitchFamily="2" charset="0"/>
              </a:rPr>
              <a:t>Secretariat Support: </a:t>
            </a:r>
          </a:p>
          <a:p>
            <a:r>
              <a:rPr lang="fi-FI" sz="800" dirty="0">
                <a:latin typeface="Tele-GroteskNor" pitchFamily="2" charset="0"/>
              </a:rPr>
              <a:t>Asif  Iqbal(TSDSI)</a:t>
            </a:r>
            <a:endParaRPr lang="en-AU" sz="800" dirty="0">
              <a:latin typeface="Tele-GroteskNor" pitchFamily="2" charset="0"/>
            </a:endParaRPr>
          </a:p>
        </p:txBody>
      </p:sp>
      <p:sp>
        <p:nvSpPr>
          <p:cNvPr id="60" name="Textfeld 59"/>
          <p:cNvSpPr txBox="1"/>
          <p:nvPr/>
        </p:nvSpPr>
        <p:spPr>
          <a:xfrm rot="16200000">
            <a:off x="-135666" y="1789539"/>
            <a:ext cx="1537987"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425669"/>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698720"/>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448926"/>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698720"/>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698720"/>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51814" y="2869118"/>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51814" y="1507295"/>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Jan Ellsberger, DG ETSI</a:t>
            </a:r>
          </a:p>
          <a:p>
            <a:r>
              <a:rPr lang="en-AU" sz="800" dirty="0">
                <a:latin typeface="Tele-GroteskNor" pitchFamily="2" charset="0"/>
              </a:rPr>
              <a:t>Vice Chairs: </a:t>
            </a:r>
          </a:p>
          <a:p>
            <a:r>
              <a:rPr lang="en-AU" sz="800" dirty="0">
                <a:latin typeface="Tele-GroteskNor" pitchFamily="2" charset="0"/>
              </a:rPr>
              <a:t>Vijay Madan, TSDSI</a:t>
            </a:r>
          </a:p>
          <a:p>
            <a:endParaRPr lang="en-AU" sz="800" dirty="0">
              <a:latin typeface="Tele-GroteskNor" pitchFamily="2" charset="0"/>
            </a:endParaRPr>
          </a:p>
          <a:p>
            <a:r>
              <a:rPr lang="en-AU" sz="800" dirty="0">
                <a:latin typeface="Tele-GroteskNor" pitchFamily="2" charset="0"/>
              </a:rPr>
              <a:t>Secretariat support: Victoria Mitchell (TIA)</a:t>
            </a:r>
          </a:p>
        </p:txBody>
      </p:sp>
      <p:sp>
        <p:nvSpPr>
          <p:cNvPr id="49" name="Rectangle: Rounded Corners 23">
            <a:extLst>
              <a:ext uri="{FF2B5EF4-FFF2-40B4-BE49-F238E27FC236}">
                <a16:creationId xmlns:a16="http://schemas.microsoft.com/office/drawing/2014/main" id="{A234178A-5B31-4CD9-94C2-A868CD7C6F3D}"/>
              </a:ext>
            </a:extLst>
          </p:cNvPr>
          <p:cNvSpPr/>
          <p:nvPr/>
        </p:nvSpPr>
        <p:spPr>
          <a:xfrm>
            <a:off x="7193290" y="2469944"/>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53" name="Straight Connector 42">
            <a:extLst>
              <a:ext uri="{FF2B5EF4-FFF2-40B4-BE49-F238E27FC236}">
                <a16:creationId xmlns:a16="http://schemas.microsoft.com/office/drawing/2014/main" id="{0B098461-7444-4802-BCFC-4C8F32917380}"/>
              </a:ext>
            </a:extLst>
          </p:cNvPr>
          <p:cNvCxnSpPr/>
          <p:nvPr/>
        </p:nvCxnSpPr>
        <p:spPr>
          <a:xfrm>
            <a:off x="6697987" y="2552893"/>
            <a:ext cx="513349" cy="1"/>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Rounded Corners 2">
            <a:extLst>
              <a:ext uri="{FF2B5EF4-FFF2-40B4-BE49-F238E27FC236}">
                <a16:creationId xmlns:a16="http://schemas.microsoft.com/office/drawing/2014/main" id="{09127459-730A-9279-E739-DB13706234D6}"/>
              </a:ext>
            </a:extLst>
          </p:cNvPr>
          <p:cNvSpPr/>
          <p:nvPr/>
        </p:nvSpPr>
        <p:spPr>
          <a:xfrm>
            <a:off x="7210656" y="3803646"/>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Academia Relationship</a:t>
            </a:r>
          </a:p>
        </p:txBody>
      </p:sp>
      <p:cxnSp>
        <p:nvCxnSpPr>
          <p:cNvPr id="7" name="Straight Connector 6">
            <a:extLst>
              <a:ext uri="{FF2B5EF4-FFF2-40B4-BE49-F238E27FC236}">
                <a16:creationId xmlns:a16="http://schemas.microsoft.com/office/drawing/2014/main" id="{D53B8674-F914-E210-FA6A-E67AE6D2BC78}"/>
              </a:ext>
            </a:extLst>
          </p:cNvPr>
          <p:cNvCxnSpPr/>
          <p:nvPr/>
        </p:nvCxnSpPr>
        <p:spPr>
          <a:xfrm flipV="1">
            <a:off x="6697987" y="3907901"/>
            <a:ext cx="491290" cy="40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85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049146" y="1371600"/>
            <a:ext cx="5743461" cy="5116871"/>
          </a:xfrm>
          <a:solidFill>
            <a:schemeClr val="bg2"/>
          </a:solidFill>
        </p:spPr>
        <p:txBody>
          <a:bodyPr>
            <a:normAutofit/>
          </a:bodyPr>
          <a:lstStyle/>
          <a:p>
            <a:pPr marL="0" indent="0">
              <a:buNone/>
            </a:pPr>
            <a:r>
              <a:rPr lang="en-US" sz="1400" i="1" dirty="0">
                <a:latin typeface="Myriad Pro"/>
              </a:rPr>
              <a:t>Detailed information can be found</a:t>
            </a:r>
          </a:p>
          <a:p>
            <a:r>
              <a:rPr lang="en-US" sz="1400" i="1" dirty="0">
                <a:latin typeface="Myriad Pro"/>
              </a:rPr>
              <a:t>on the public webpage   </a:t>
            </a:r>
            <a:r>
              <a:rPr lang="en-US" sz="1200" i="1" dirty="0">
                <a:hlinkClick r:id="rId3"/>
              </a:rPr>
              <a:t>http://onem2m.org/</a:t>
            </a:r>
            <a:endParaRPr lang="en-US" sz="1200" i="1" dirty="0"/>
          </a:p>
          <a:p>
            <a:endParaRPr lang="en-US" sz="1400" i="1" dirty="0">
              <a:hlinkClick r:id="rId4"/>
            </a:endParaRPr>
          </a:p>
          <a:p>
            <a:pPr marL="0" indent="0">
              <a:buNone/>
            </a:pPr>
            <a:endParaRPr lang="en-US"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en-US" sz="1400" i="1" dirty="0">
              <a:latin typeface="Myriad Pro"/>
            </a:endParaRPr>
          </a:p>
          <a:p>
            <a:r>
              <a:rPr lang="en-US" sz="1400" i="1" dirty="0">
                <a:latin typeface="Myriad Pro"/>
              </a:rPr>
              <a:t>on the members portal </a:t>
            </a:r>
            <a:r>
              <a:rPr lang="en-US" sz="12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740" y="4198737"/>
            <a:ext cx="3767678" cy="2020760"/>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grpSp>
        <p:nvGrpSpPr>
          <p:cNvPr id="33" name="Gruppieren 32">
            <a:extLst>
              <a:ext uri="{FF2B5EF4-FFF2-40B4-BE49-F238E27FC236}">
                <a16:creationId xmlns:a16="http://schemas.microsoft.com/office/drawing/2014/main" id="{8103D210-B571-2342-26E3-C68F1E751E04}"/>
              </a:ext>
            </a:extLst>
          </p:cNvPr>
          <p:cNvGrpSpPr/>
          <p:nvPr/>
        </p:nvGrpSpPr>
        <p:grpSpPr>
          <a:xfrm>
            <a:off x="520763" y="812924"/>
            <a:ext cx="5484845" cy="3384467"/>
            <a:chOff x="460440" y="1693456"/>
            <a:chExt cx="5543937" cy="3876436"/>
          </a:xfrm>
        </p:grpSpPr>
        <p:sp>
          <p:nvSpPr>
            <p:cNvPr id="5" name="Textfeld 4"/>
            <p:cNvSpPr txBox="1"/>
            <p:nvPr/>
          </p:nvSpPr>
          <p:spPr>
            <a:xfrm rot="21062564">
              <a:off x="4150054"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848" y="2654489"/>
              <a:ext cx="2248430" cy="2895600"/>
            </a:xfrm>
            <a:prstGeom prst="rect">
              <a:avLst/>
            </a:prstGeom>
            <a:noFill/>
          </p:spPr>
        </p:pic>
        <p:sp>
          <p:nvSpPr>
            <p:cNvPr id="7" name="Textfeld 6"/>
            <p:cNvSpPr txBox="1"/>
            <p:nvPr/>
          </p:nvSpPr>
          <p:spPr>
            <a:xfrm>
              <a:off x="1225325"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603399"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356792"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452549"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247501"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636843"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1774436"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129568"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513916"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460440"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2769426"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036256"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3793061"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549275"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216972" y="5111548"/>
              <a:ext cx="1075231" cy="338554"/>
            </a:xfrm>
            <a:prstGeom prst="rect">
              <a:avLst/>
            </a:prstGeom>
            <a:noFill/>
          </p:spPr>
          <p:txBody>
            <a:bodyPr wrap="none" rtlCol="0">
              <a:spAutoFit/>
            </a:bodyPr>
            <a:lstStyle/>
            <a:p>
              <a:r>
                <a:rPr lang="en-US" sz="1600" dirty="0"/>
                <a:t>mailing list</a:t>
              </a:r>
            </a:p>
          </p:txBody>
        </p:sp>
      </p:grpSp>
      <p:sp>
        <p:nvSpPr>
          <p:cNvPr id="25" name="Right Arrow 2"/>
          <p:cNvSpPr/>
          <p:nvPr/>
        </p:nvSpPr>
        <p:spPr>
          <a:xfrm>
            <a:off x="5721971" y="3286714"/>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pic>
        <p:nvPicPr>
          <p:cNvPr id="22" name="Grafik 21">
            <a:hlinkClick r:id="rId3"/>
            <a:extLst>
              <a:ext uri="{FF2B5EF4-FFF2-40B4-BE49-F238E27FC236}">
                <a16:creationId xmlns:a16="http://schemas.microsoft.com/office/drawing/2014/main" id="{9D738B06-D4C4-481B-9BD8-F40180A5E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739" y="1953171"/>
            <a:ext cx="3767679" cy="2016899"/>
          </a:xfrm>
          <a:prstGeom prst="rect">
            <a:avLst/>
          </a:prstGeom>
        </p:spPr>
      </p:pic>
      <p:sp>
        <p:nvSpPr>
          <p:cNvPr id="34" name="Inhaltsplatzhalter 2">
            <a:extLst>
              <a:ext uri="{FF2B5EF4-FFF2-40B4-BE49-F238E27FC236}">
                <a16:creationId xmlns:a16="http://schemas.microsoft.com/office/drawing/2014/main" id="{78A0BAEF-3676-C989-4737-24DA1B7DE1F7}"/>
              </a:ext>
            </a:extLst>
          </p:cNvPr>
          <p:cNvSpPr txBox="1">
            <a:spLocks/>
          </p:cNvSpPr>
          <p:nvPr/>
        </p:nvSpPr>
        <p:spPr>
          <a:xfrm>
            <a:off x="107814" y="4249789"/>
            <a:ext cx="5941331" cy="223868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i="1">
                <a:latin typeface="Myriad Pro"/>
              </a:rPr>
              <a:t>On oneM2M </a:t>
            </a:r>
            <a:r>
              <a:rPr lang="en-US" sz="1400" i="1" dirty="0">
                <a:latin typeface="Myriad Pro"/>
              </a:rPr>
              <a:t>GitLab:   </a:t>
            </a:r>
            <a:r>
              <a:rPr lang="en-US" sz="1200" i="1" dirty="0">
                <a:hlinkClick r:id="rId8"/>
              </a:rPr>
              <a:t>https://git.onem2m.org/specifications</a:t>
            </a:r>
            <a:r>
              <a:rPr lang="en-US" sz="1200" i="1" dirty="0"/>
              <a:t> </a:t>
            </a:r>
            <a:endParaRPr lang="en-US" sz="1400" i="1" dirty="0">
              <a:hlinkClick r:id="rId4"/>
            </a:endParaRPr>
          </a:p>
          <a:p>
            <a:pPr marL="0" indent="0">
              <a:buFont typeface="Arial" panose="020B0604020202020204" pitchFamily="34" charset="0"/>
              <a:buNone/>
            </a:pPr>
            <a:endParaRPr lang="en-US" sz="1400" i="1" dirty="0">
              <a:latin typeface="Myriad Pro"/>
            </a:endParaRPr>
          </a:p>
          <a:p>
            <a:pPr marL="0" indent="0">
              <a:buFont typeface="Arial" panose="020B0604020202020204" pitchFamily="34" charset="0"/>
              <a:buNone/>
            </a:pPr>
            <a:endParaRPr lang="de-AT" sz="1400" i="1" dirty="0">
              <a:latin typeface="Myriad Pro"/>
            </a:endParaRPr>
          </a:p>
          <a:p>
            <a:pPr marL="0" indent="0">
              <a:buFont typeface="Arial" panose="020B0604020202020204" pitchFamily="34" charset="0"/>
              <a:buNone/>
            </a:pPr>
            <a:endParaRPr lang="de-AT" sz="1400" i="1" dirty="0">
              <a:latin typeface="Myriad Pro"/>
            </a:endParaRPr>
          </a:p>
          <a:p>
            <a:pPr marL="0" indent="0">
              <a:buFont typeface="Arial" panose="020B0604020202020204" pitchFamily="34" charset="0"/>
              <a:buNone/>
            </a:pPr>
            <a:endParaRPr lang="de-AT" sz="1400" i="1" dirty="0">
              <a:latin typeface="Myriad Pro"/>
            </a:endParaRPr>
          </a:p>
          <a:p>
            <a:pPr marL="0" indent="0">
              <a:buFont typeface="Arial" panose="020B0604020202020204" pitchFamily="34" charset="0"/>
              <a:buNone/>
            </a:pPr>
            <a:endParaRPr lang="en-US" sz="1400" i="1" dirty="0">
              <a:latin typeface="Myriad Pro"/>
            </a:endParaRPr>
          </a:p>
        </p:txBody>
      </p:sp>
      <p:pic>
        <p:nvPicPr>
          <p:cNvPr id="32" name="Grafik 31" descr="Ein Bild, das Text, Screenshot, Zahl, Software enthält.&#10;&#10;Automatisch generierte Beschreibung">
            <a:extLst>
              <a:ext uri="{FF2B5EF4-FFF2-40B4-BE49-F238E27FC236}">
                <a16:creationId xmlns:a16="http://schemas.microsoft.com/office/drawing/2014/main" id="{EC25E6E0-1DDF-AE96-00E7-FE27E7F138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565" y="4555235"/>
            <a:ext cx="5080863" cy="1909789"/>
          </a:xfrm>
          <a:prstGeom prst="rect">
            <a:avLst/>
          </a:prstGeom>
        </p:spPr>
      </p:pic>
      <p:sp>
        <p:nvSpPr>
          <p:cNvPr id="35" name="Right Arrow 2">
            <a:extLst>
              <a:ext uri="{FF2B5EF4-FFF2-40B4-BE49-F238E27FC236}">
                <a16:creationId xmlns:a16="http://schemas.microsoft.com/office/drawing/2014/main" id="{7BC94B02-E970-6BE2-700A-CD00E4B72DE8}"/>
              </a:ext>
            </a:extLst>
          </p:cNvPr>
          <p:cNvSpPr/>
          <p:nvPr/>
        </p:nvSpPr>
        <p:spPr>
          <a:xfrm rot="5400000">
            <a:off x="4263153" y="3973900"/>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18" name="Explosion: 14 Zacken 17">
            <a:extLst>
              <a:ext uri="{FF2B5EF4-FFF2-40B4-BE49-F238E27FC236}">
                <a16:creationId xmlns:a16="http://schemas.microsoft.com/office/drawing/2014/main" id="{03F99992-AEAB-BAA9-EB0A-4A5CC9C5031F}"/>
              </a:ext>
            </a:extLst>
          </p:cNvPr>
          <p:cNvSpPr/>
          <p:nvPr/>
        </p:nvSpPr>
        <p:spPr>
          <a:xfrm>
            <a:off x="1730053" y="747178"/>
            <a:ext cx="8638186" cy="582556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rethinking the workflow</a:t>
            </a:r>
          </a:p>
        </p:txBody>
      </p:sp>
    </p:spTree>
    <p:extLst>
      <p:ext uri="{BB962C8B-B14F-4D97-AF65-F5344CB8AC3E}">
        <p14:creationId xmlns:p14="http://schemas.microsoft.com/office/powerpoint/2010/main" val="25991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783E68-6F7A-46CC-B297-4EC982E2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 y="1486513"/>
            <a:ext cx="11944813" cy="3447819"/>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r>
              <a:rPr lang="en-US" sz="1200" dirty="0"/>
              <a:t> </a:t>
            </a:r>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a:xfrm>
            <a:off x="334696" y="0"/>
            <a:ext cx="8929620" cy="1173570"/>
          </a:xfrm>
        </p:spPr>
        <p:txBody>
          <a:bodyPr>
            <a:normAutofit fontScale="90000"/>
          </a:bodyPr>
          <a:lstStyle/>
          <a:p>
            <a:r>
              <a:rPr lang="en-US" dirty="0"/>
              <a:t>Members’ Portal to oneM2M GitLab</a:t>
            </a:r>
          </a:p>
        </p:txBody>
      </p:sp>
      <p:sp>
        <p:nvSpPr>
          <p:cNvPr id="21" name="Inhaltsplatzhalter 2"/>
          <p:cNvSpPr>
            <a:spLocks noGrp="1"/>
          </p:cNvSpPr>
          <p:nvPr>
            <p:ph idx="1"/>
          </p:nvPr>
        </p:nvSpPr>
        <p:spPr>
          <a:xfrm>
            <a:off x="6342345" y="2963132"/>
            <a:ext cx="5602468" cy="3285268"/>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p>
          <a:p>
            <a:pPr>
              <a:spcBef>
                <a:spcPts val="600"/>
              </a:spcBef>
            </a:pPr>
            <a:r>
              <a:rPr lang="en-US" dirty="0">
                <a:latin typeface="Myriad Pro"/>
              </a:rPr>
              <a:t>Link to GitLab</a:t>
            </a:r>
          </a:p>
        </p:txBody>
      </p:sp>
      <p:sp>
        <p:nvSpPr>
          <p:cNvPr id="2" name="Rechteck 1">
            <a:extLst>
              <a:ext uri="{FF2B5EF4-FFF2-40B4-BE49-F238E27FC236}">
                <a16:creationId xmlns:a16="http://schemas.microsoft.com/office/drawing/2014/main" id="{465B5756-BBF9-9C9B-8887-554077BC6F0A}"/>
              </a:ext>
            </a:extLst>
          </p:cNvPr>
          <p:cNvSpPr/>
          <p:nvPr/>
        </p:nvSpPr>
        <p:spPr>
          <a:xfrm>
            <a:off x="5468169" y="841803"/>
            <a:ext cx="3581400" cy="276999"/>
          </a:xfrm>
          <a:prstGeom prst="rect">
            <a:avLst/>
          </a:prstGeom>
        </p:spPr>
        <p:txBody>
          <a:bodyPr wrap="square">
            <a:spAutoFit/>
          </a:bodyPr>
          <a:lstStyle/>
          <a:p>
            <a:r>
              <a:rPr lang="en-US" sz="1200" dirty="0">
                <a:hlinkClick r:id="rId4"/>
              </a:rPr>
              <a:t>https://git.onem2m.org/</a:t>
            </a:r>
            <a:r>
              <a:rPr lang="en-US" sz="1200" dirty="0"/>
              <a:t> </a:t>
            </a:r>
          </a:p>
        </p:txBody>
      </p:sp>
      <p:sp>
        <p:nvSpPr>
          <p:cNvPr id="6" name="Gewitterblitz 5">
            <a:extLst>
              <a:ext uri="{FF2B5EF4-FFF2-40B4-BE49-F238E27FC236}">
                <a16:creationId xmlns:a16="http://schemas.microsoft.com/office/drawing/2014/main" id="{36C7DA20-17A7-F683-194B-D1C50BF234C3}"/>
              </a:ext>
            </a:extLst>
          </p:cNvPr>
          <p:cNvSpPr/>
          <p:nvPr/>
        </p:nvSpPr>
        <p:spPr>
          <a:xfrm>
            <a:off x="1953609" y="5025371"/>
            <a:ext cx="810126" cy="842211"/>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A7AC1D97-0179-1C27-4006-55F5A97A0F30}"/>
              </a:ext>
            </a:extLst>
          </p:cNvPr>
          <p:cNvSpPr txBox="1"/>
          <p:nvPr/>
        </p:nvSpPr>
        <p:spPr>
          <a:xfrm>
            <a:off x="2534653" y="5261811"/>
            <a:ext cx="5937779" cy="369332"/>
          </a:xfrm>
          <a:prstGeom prst="rect">
            <a:avLst/>
          </a:prstGeom>
          <a:noFill/>
        </p:spPr>
        <p:txBody>
          <a:bodyPr wrap="none" rtlCol="0">
            <a:spAutoFit/>
          </a:bodyPr>
          <a:lstStyle/>
          <a:p>
            <a:r>
              <a:rPr lang="de-DE" dirty="0">
                <a:solidFill>
                  <a:srgbClr val="FF0000"/>
                </a:solidFill>
              </a:rPr>
              <a:t>This </a:t>
            </a:r>
            <a:r>
              <a:rPr lang="de-DE" dirty="0" err="1">
                <a:solidFill>
                  <a:srgbClr val="FF0000"/>
                </a:solidFill>
              </a:rPr>
              <a:t>is</a:t>
            </a:r>
            <a:r>
              <a:rPr lang="de-DE" dirty="0">
                <a:solidFill>
                  <a:srgbClr val="FF0000"/>
                </a:solidFill>
              </a:rPr>
              <a:t> </a:t>
            </a:r>
            <a:r>
              <a:rPr lang="de-DE" dirty="0" err="1">
                <a:solidFill>
                  <a:srgbClr val="FF0000"/>
                </a:solidFill>
              </a:rPr>
              <a:t>currently</a:t>
            </a:r>
            <a:r>
              <a:rPr lang="de-DE" dirty="0">
                <a:solidFill>
                  <a:srgbClr val="FF0000"/>
                </a:solidFill>
              </a:rPr>
              <a:t> </a:t>
            </a:r>
            <a:r>
              <a:rPr lang="de-DE" dirty="0" err="1">
                <a:solidFill>
                  <a:srgbClr val="FF0000"/>
                </a:solidFill>
              </a:rPr>
              <a:t>changing</a:t>
            </a:r>
            <a:r>
              <a:rPr lang="de-DE" dirty="0">
                <a:solidFill>
                  <a:srgbClr val="FF0000"/>
                </a:solidFill>
              </a:rPr>
              <a:t> </a:t>
            </a:r>
            <a:r>
              <a:rPr lang="de-DE" dirty="0" err="1">
                <a:solidFill>
                  <a:srgbClr val="FF0000"/>
                </a:solidFill>
              </a:rPr>
              <a:t>towards</a:t>
            </a:r>
            <a:r>
              <a:rPr lang="de-DE" dirty="0">
                <a:solidFill>
                  <a:srgbClr val="FF0000"/>
                </a:solidFill>
              </a:rPr>
              <a:t> a fully </a:t>
            </a:r>
            <a:r>
              <a:rPr lang="de-DE" dirty="0" err="1">
                <a:solidFill>
                  <a:srgbClr val="FF0000"/>
                </a:solidFill>
              </a:rPr>
              <a:t>gitlab</a:t>
            </a:r>
            <a:r>
              <a:rPr lang="de-DE" dirty="0">
                <a:solidFill>
                  <a:srgbClr val="FF0000"/>
                </a:solidFill>
              </a:rPr>
              <a:t> </a:t>
            </a:r>
            <a:r>
              <a:rPr lang="de-DE" dirty="0" err="1">
                <a:solidFill>
                  <a:srgbClr val="FF0000"/>
                </a:solidFill>
              </a:rPr>
              <a:t>based</a:t>
            </a:r>
            <a:r>
              <a:rPr lang="de-DE" dirty="0">
                <a:solidFill>
                  <a:srgbClr val="FF0000"/>
                </a:solidFill>
              </a:rPr>
              <a:t> </a:t>
            </a:r>
            <a:r>
              <a:rPr lang="de-DE" dirty="0" err="1">
                <a:solidFill>
                  <a:srgbClr val="FF0000"/>
                </a:solidFill>
              </a:rPr>
              <a:t>process</a:t>
            </a:r>
            <a:endParaRPr lang="de-AT" dirty="0">
              <a:solidFill>
                <a:srgbClr val="FF0000"/>
              </a:solidFill>
            </a:endParaRPr>
          </a:p>
        </p:txBody>
      </p:sp>
    </p:spTree>
    <p:extLst>
      <p:ext uri="{BB962C8B-B14F-4D97-AF65-F5344CB8AC3E}">
        <p14:creationId xmlns:p14="http://schemas.microsoft.com/office/powerpoint/2010/main" val="3384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el 3"/>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oneM2M Web Documents</a:t>
            </a:r>
          </a:p>
        </p:txBody>
      </p:sp>
      <p:sp>
        <p:nvSpPr>
          <p:cNvPr id="18" name="Rechteck 17"/>
          <p:cNvSpPr/>
          <p:nvPr/>
        </p:nvSpPr>
        <p:spPr>
          <a:xfrm>
            <a:off x="660042" y="806824"/>
            <a:ext cx="2919738" cy="1494117"/>
          </a:xfrm>
          <a:prstGeom prst="rect">
            <a:avLst/>
          </a:prstGeom>
        </p:spPr>
        <p:txBody>
          <a:bodyPr vert="horz" lIns="91440" tIns="45720" rIns="91440" bIns="45720" rtlCol="0" anchor="b">
            <a:normAutofit/>
          </a:bodyPr>
          <a:lstStyle/>
          <a:p>
            <a:pPr>
              <a:lnSpc>
                <a:spcPct val="90000"/>
              </a:lnSpc>
              <a:spcBef>
                <a:spcPts val="1000"/>
              </a:spcBef>
            </a:pPr>
            <a:r>
              <a:rPr lang="en-US" sz="1400" kern="1200" dirty="0">
                <a:solidFill>
                  <a:srgbClr val="FFFFFF"/>
                </a:solidFill>
                <a:latin typeface="+mn-lt"/>
                <a:ea typeface="+mn-ea"/>
                <a:cs typeface="+mn-cs"/>
              </a:rPr>
              <a:t>https://specifications.onem2m.org/</a:t>
            </a:r>
          </a:p>
        </p:txBody>
      </p:sp>
      <p:pic>
        <p:nvPicPr>
          <p:cNvPr id="15" name="Grafik 14">
            <a:hlinkClick r:id="rId2"/>
            <a:extLst>
              <a:ext uri="{FF2B5EF4-FFF2-40B4-BE49-F238E27FC236}">
                <a16:creationId xmlns:a16="http://schemas.microsoft.com/office/drawing/2014/main" id="{C1FE681D-065F-F861-862D-73B63D9AB8E8}"/>
              </a:ext>
            </a:extLst>
          </p:cNvPr>
          <p:cNvPicPr>
            <a:picLocks noChangeAspect="1"/>
          </p:cNvPicPr>
          <p:nvPr/>
        </p:nvPicPr>
        <p:blipFill>
          <a:blip r:embed="rId3"/>
          <a:stretch>
            <a:fillRect/>
          </a:stretch>
        </p:blipFill>
        <p:spPr>
          <a:xfrm>
            <a:off x="4105252" y="37211"/>
            <a:ext cx="8020098" cy="5533866"/>
          </a:xfrm>
          <a:prstGeom prst="rect">
            <a:avLst/>
          </a:prstGeom>
        </p:spPr>
      </p:pic>
      <p:sp>
        <p:nvSpPr>
          <p:cNvPr id="3" name="Foliennummernplatzhalter 2"/>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163F5A94-8458-4F17-AD3C-1A083E20221D}" type="slidenum">
              <a:rPr lang="en-US" sz="1100">
                <a:solidFill>
                  <a:schemeClr val="tx1">
                    <a:lumMod val="50000"/>
                    <a:lumOff val="50000"/>
                  </a:schemeClr>
                </a:solidFill>
                <a:latin typeface="+mn-lt"/>
              </a:rPr>
              <a:pPr>
                <a:spcAft>
                  <a:spcPts val="600"/>
                </a:spcAft>
              </a:pPr>
              <a:t>9</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2703564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668C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oup Technology - Light Version">
  <a:themeElements>
    <a:clrScheme name="Telekom Liquid Master">
      <a:dk1>
        <a:sysClr val="windowText" lastClr="000000"/>
      </a:dk1>
      <a:lt1>
        <a:sysClr val="window" lastClr="FFFFFF"/>
      </a:lt1>
      <a:dk2>
        <a:srgbClr val="E20074"/>
      </a:dk2>
      <a:lt2>
        <a:srgbClr val="A3A3A3"/>
      </a:lt2>
      <a:accent1>
        <a:srgbClr val="32B9AF"/>
      </a:accent1>
      <a:accent2>
        <a:srgbClr val="A4DEEE"/>
      </a:accent2>
      <a:accent3>
        <a:srgbClr val="ECCCBF"/>
      </a:accent3>
      <a:accent4>
        <a:srgbClr val="F0E68C"/>
      </a:accent4>
      <a:accent5>
        <a:srgbClr val="00A8E6"/>
      </a:accent5>
      <a:accent6>
        <a:srgbClr val="6E648C"/>
      </a:accent6>
      <a:hlink>
        <a:srgbClr val="00739F"/>
      </a:hlink>
      <a:folHlink>
        <a:srgbClr val="00739F"/>
      </a:folHlink>
    </a:clrScheme>
    <a:fontScheme name="Deutsche Telekom Liquid Master">
      <a:majorFont>
        <a:latin typeface="TeleNeo Office ExtraBold"/>
        <a:ea typeface=""/>
        <a:cs typeface=""/>
      </a:majorFont>
      <a:minorFont>
        <a:latin typeface="TeleNe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noFill/>
        </a:ln>
      </a:spPr>
      <a:bodyPr lIns="72000" tIns="72000" rIns="72000" bIns="72000"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buClr>
            <a:schemeClr val="tx2"/>
          </a:buClr>
          <a:buSzPct val="100000"/>
          <a:buFont typeface="TeleNeo Office" panose="020B0504040202090203" pitchFamily="34" charset="0"/>
          <a:buChar char="•"/>
          <a:defRPr smtClean="0"/>
        </a:defPPr>
      </a:lstStyle>
    </a:txDef>
  </a:objectDefaults>
  <a:extraClrSchemeLst/>
  <a:custClrLst>
    <a:custClr name="Smaragd">
      <a:srgbClr val="078C82"/>
    </a:custClr>
    <a:custClr name="Ozean">
      <a:srgbClr val="5AB4C8"/>
    </a:custClr>
    <a:custClr name="Cappuccino">
      <a:srgbClr val="BD968C"/>
    </a:custClr>
    <a:custClr name="Curry">
      <a:srgbClr val="C8B45A"/>
    </a:custClr>
    <a:custClr name="Jeans">
      <a:srgbClr val="0478BE"/>
    </a:custClr>
    <a:custClr name="Aubergine">
      <a:srgbClr val="3C325A"/>
    </a:custClr>
    <a:custClr name="Leer">
      <a:srgbClr val="FFFFFF"/>
    </a:custClr>
    <a:custClr name="Leer">
      <a:srgbClr val="FFFFFF"/>
    </a:custClr>
    <a:custClr name="Leer">
      <a:srgbClr val="FFFFFF"/>
    </a:custClr>
    <a:custClr name="Leer">
      <a:srgbClr val="FFFFFF"/>
    </a:custClr>
    <a:custClr name="Mint">
      <a:srgbClr val="86CBC4"/>
    </a:custClr>
    <a:custClr name="Himmel">
      <a:srgbClr val="CBE8F4"/>
    </a:custClr>
    <a:custClr name="Pfirsich">
      <a:srgbClr val="FAE2D8"/>
    </a:custClr>
    <a:custClr name="Vanille">
      <a:srgbClr val="F5EBAF"/>
    </a:custClr>
    <a:custClr name="Azur">
      <a:srgbClr val="45C1F1"/>
    </a:custClr>
    <a:custClr name="Flieder">
      <a:srgbClr val="9C9BB9"/>
    </a:custClr>
    <a:custClr name="Leer">
      <a:srgbClr val="FFFFFF"/>
    </a:custClr>
    <a:custClr name="Leer">
      <a:srgbClr val="FFFFFF"/>
    </a:custClr>
    <a:custClr name="Leer">
      <a:srgbClr val="FFFFFF"/>
    </a:custClr>
    <a:custClr name="Leer">
      <a:srgbClr val="FFFFFF"/>
    </a:custClr>
    <a:custClr name="Grau 38">
      <a:srgbClr val="262626"/>
    </a:custClr>
    <a:custClr name="Grau 75">
      <a:srgbClr val="4B4B4B"/>
    </a:custClr>
    <a:custClr name="Grau 115">
      <a:srgbClr val="737373"/>
    </a:custClr>
    <a:custClr name="Grau 178">
      <a:srgbClr val="B2B2B2"/>
    </a:custClr>
    <a:custClr name="Grau 220">
      <a:srgbClr val="DCDCDC"/>
    </a:custClr>
    <a:custClr name="Leer">
      <a:srgbClr val="FFFFFF"/>
    </a:custClr>
    <a:custClr name="Leer">
      <a:srgbClr val="FFFFFF"/>
    </a:custClr>
    <a:custClr name="Rot">
      <a:srgbClr val="D90000"/>
    </a:custClr>
    <a:custClr name="Gelb">
      <a:srgbClr val="FECB00"/>
    </a:custClr>
    <a:custClr name="Grün">
      <a:srgbClr val="46A800"/>
    </a:custClr>
  </a:custClrLst>
  <a:extLst>
    <a:ext uri="{05A4C25C-085E-4340-85A3-A5531E510DB2}">
      <thm15:themeFamily xmlns:thm15="http://schemas.microsoft.com/office/thememl/2012/main" name="230817_PPT-Master_Group-Technology_Dada-Design_v06.potx" id="{AC305B2A-6568-44B4-89C9-84B7EEE83155}" vid="{D50B8E4A-D8EE-4458-8464-A71F1586019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4818</Words>
  <Application>Microsoft Office PowerPoint</Application>
  <PresentationFormat>Breitbild</PresentationFormat>
  <Paragraphs>546</Paragraphs>
  <Slides>41</Slides>
  <Notes>7</Notes>
  <HiddenSlides>0</HiddenSlides>
  <MMClips>0</MMClips>
  <ScaleCrop>false</ScaleCrop>
  <HeadingPairs>
    <vt:vector size="8" baseType="variant">
      <vt:variant>
        <vt:lpstr>Verwendete Schriftarten</vt:lpstr>
      </vt:variant>
      <vt:variant>
        <vt:i4>14</vt:i4>
      </vt:variant>
      <vt:variant>
        <vt:lpstr>Design</vt:lpstr>
      </vt:variant>
      <vt:variant>
        <vt:i4>5</vt:i4>
      </vt:variant>
      <vt:variant>
        <vt:lpstr>Eingebettete OLE-Server</vt:lpstr>
      </vt:variant>
      <vt:variant>
        <vt:i4>1</vt:i4>
      </vt:variant>
      <vt:variant>
        <vt:lpstr>Folientitel</vt:lpstr>
      </vt:variant>
      <vt:variant>
        <vt:i4>41</vt:i4>
      </vt:variant>
    </vt:vector>
  </HeadingPairs>
  <TitlesOfParts>
    <vt:vector size="61" baseType="lpstr">
      <vt:lpstr>Myriad Pro</vt:lpstr>
      <vt:lpstr>Times New Roman</vt:lpstr>
      <vt:lpstr>Tele-GroteskNor</vt:lpstr>
      <vt:lpstr>Symbol</vt:lpstr>
      <vt:lpstr>Calibri Light</vt:lpstr>
      <vt:lpstr>Calibri</vt:lpstr>
      <vt:lpstr>Swagger</vt:lpstr>
      <vt:lpstr>Myriad Pro Light</vt:lpstr>
      <vt:lpstr>NotoSerif</vt:lpstr>
      <vt:lpstr>TeleGrotesk Next</vt:lpstr>
      <vt:lpstr>TeleNeo Office</vt:lpstr>
      <vt:lpstr>TeleNeo Office ExtraBold</vt:lpstr>
      <vt:lpstr>Arial</vt:lpstr>
      <vt:lpstr>Wingdings</vt:lpstr>
      <vt:lpstr>Office Theme</vt:lpstr>
      <vt:lpstr>Office Theme</vt:lpstr>
      <vt:lpstr>Office Theme</vt:lpstr>
      <vt:lpstr>1_Office Theme</vt:lpstr>
      <vt:lpstr>Group Technology - Light Version</vt:lpstr>
      <vt:lpstr>think-cell Folie</vt:lpstr>
      <vt:lpstr>Welcome to oneM2M</vt:lpstr>
      <vt:lpstr>What is oneM2M?</vt:lpstr>
      <vt:lpstr>oneM2M Partnership Project</vt:lpstr>
      <vt:lpstr>oneM2M Participants</vt:lpstr>
      <vt:lpstr>oneM2M Participants</vt:lpstr>
      <vt:lpstr>Organization</vt:lpstr>
      <vt:lpstr>How to work in oneM2M </vt:lpstr>
      <vt:lpstr>Members’ Portal to oneM2M GitLab</vt:lpstr>
      <vt:lpstr>oneM2M Web Documents</vt:lpstr>
      <vt:lpstr>oneM2M GitLab Repository</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oneM2M Members’ Portal &amp; GitLab Repo </vt:lpstr>
      <vt:lpstr>Q&amp;A</vt:lpstr>
      <vt:lpstr>Backup</vt:lpstr>
      <vt:lpstr>The git-based Spec development Objectives</vt:lpstr>
      <vt:lpstr>The git-based Spec development How?</vt:lpstr>
      <vt:lpstr>Git - a powerful distributed version control system</vt:lpstr>
      <vt:lpstr>GitLab – ETSI forge </vt:lpstr>
      <vt:lpstr>Markdown </vt:lpstr>
      <vt:lpstr>PowerPoint-Präsentation</vt:lpstr>
      <vt:lpstr>Q&amp;A</vt:lpstr>
      <vt:lpstr>Backup</vt:lpstr>
      <vt:lpstr>FRAND-based IPR Policies</vt:lpstr>
      <vt:lpstr>WG     Terms Of Reference</vt:lpstr>
      <vt:lpstr>Normative Verbs Shall/Shall not</vt:lpstr>
      <vt:lpstr>Normative Verbs May/Need not - Should/Should not</vt:lpstr>
      <vt:lpstr>Voting List</vt:lpstr>
      <vt:lpstr>Who is eligible to vote?</vt:lpstr>
      <vt:lpstr>How does it work?</vt:lpstr>
      <vt:lpstr>oneM2M Releases.</vt:lpstr>
      <vt:lpstr>Developer Guides</vt:lpstr>
      <vt:lpstr>PowerPoint-Präsentation</vt:lpstr>
      <vt:lpstr>For more information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85</cp:revision>
  <dcterms:created xsi:type="dcterms:W3CDTF">2017-09-21T15:46:31Z</dcterms:created>
  <dcterms:modified xsi:type="dcterms:W3CDTF">2025-11-11T04:02:23Z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39bf0-f345-473a-9ec8-6ca7c8197055_Enabled">
    <vt:lpwstr>true</vt:lpwstr>
  </property>
  <property fmtid="{D5CDD505-2E9C-101B-9397-08002B2CF9AE}" pid="3" name="MSIP_Label_55339bf0-f345-473a-9ec8-6ca7c8197055_SetDate">
    <vt:lpwstr>2022-06-29T10:25:08Z</vt:lpwstr>
  </property>
  <property fmtid="{D5CDD505-2E9C-101B-9397-08002B2CF9AE}" pid="4" name="MSIP_Label_55339bf0-f345-473a-9ec8-6ca7c8197055_Method">
    <vt:lpwstr>Privileged</vt:lpwstr>
  </property>
  <property fmtid="{D5CDD505-2E9C-101B-9397-08002B2CF9AE}" pid="5" name="MSIP_Label_55339bf0-f345-473a-9ec8-6ca7c8197055_Name">
    <vt:lpwstr>OFFEN</vt:lpwstr>
  </property>
  <property fmtid="{D5CDD505-2E9C-101B-9397-08002B2CF9AE}" pid="6" name="MSIP_Label_55339bf0-f345-473a-9ec8-6ca7c8197055_SiteId">
    <vt:lpwstr>d313b56f-f400-44d3-8403-4b468b3d8ded</vt:lpwstr>
  </property>
  <property fmtid="{D5CDD505-2E9C-101B-9397-08002B2CF9AE}" pid="7" name="MSIP_Label_55339bf0-f345-473a-9ec8-6ca7c8197055_ActionId">
    <vt:lpwstr>99ab4846-56c0-4385-a47e-bfc8431a7392</vt:lpwstr>
  </property>
  <property fmtid="{D5CDD505-2E9C-101B-9397-08002B2CF9AE}" pid="8" name="MSIP_Label_55339bf0-f345-473a-9ec8-6ca7c8197055_ContentBits">
    <vt:lpwstr>0</vt:lpwstr>
  </property>
</Properties>
</file>