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1FA80F-0CF2-4217-87A3-F852B36DD834}" v="5" dt="2025-11-13T04:01:53.4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FDEC9276-BB6E-4350-9428-5D0C488C09B0}"/>
    <pc:docChg chg="undo custSel modSld">
      <pc:chgData name="Bob Flynn" userId="664729f4-1250-46a5-879d-3bdcd89d87bc" providerId="ADAL" clId="{FDEC9276-BB6E-4350-9428-5D0C488C09B0}" dt="2025-11-13T04:03:00.701" v="257" actId="6549"/>
      <pc:docMkLst>
        <pc:docMk/>
      </pc:docMkLst>
      <pc:sldChg chg="delSp modSp mod">
        <pc:chgData name="Bob Flynn" userId="664729f4-1250-46a5-879d-3bdcd89d87bc" providerId="ADAL" clId="{FDEC9276-BB6E-4350-9428-5D0C488C09B0}" dt="2025-11-13T04:01:53.499" v="255"/>
        <pc:sldMkLst>
          <pc:docMk/>
          <pc:sldMk cId="1765449736" sldId="256"/>
        </pc:sldMkLst>
        <pc:spChg chg="mod">
          <ac:chgData name="Bob Flynn" userId="664729f4-1250-46a5-879d-3bdcd89d87bc" providerId="ADAL" clId="{FDEC9276-BB6E-4350-9428-5D0C488C09B0}" dt="2025-11-13T03:14:59.687" v="126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FDEC9276-BB6E-4350-9428-5D0C488C09B0}" dt="2025-11-13T04:01:53.499" v="255"/>
          <ac:spMkLst>
            <pc:docMk/>
            <pc:sldMk cId="1765449736" sldId="256"/>
            <ac:spMk id="3" creationId="{00000000-0000-0000-0000-000000000000}"/>
          </ac:spMkLst>
        </pc:spChg>
        <pc:spChg chg="del mod">
          <ac:chgData name="Bob Flynn" userId="664729f4-1250-46a5-879d-3bdcd89d87bc" providerId="ADAL" clId="{FDEC9276-BB6E-4350-9428-5D0C488C09B0}" dt="2025-11-13T03:15:29.407" v="138"/>
          <ac:spMkLst>
            <pc:docMk/>
            <pc:sldMk cId="1765449736" sldId="256"/>
            <ac:spMk id="5" creationId="{94155DA5-348D-BE2F-D5A0-7435F6A19506}"/>
          </ac:spMkLst>
        </pc:spChg>
      </pc:sldChg>
      <pc:sldChg chg="modSp mod">
        <pc:chgData name="Bob Flynn" userId="664729f4-1250-46a5-879d-3bdcd89d87bc" providerId="ADAL" clId="{FDEC9276-BB6E-4350-9428-5D0C488C09B0}" dt="2025-11-13T04:02:47.459" v="256" actId="13926"/>
        <pc:sldMkLst>
          <pc:docMk/>
          <pc:sldMk cId="2278966715" sldId="262"/>
        </pc:sldMkLst>
        <pc:spChg chg="mod">
          <ac:chgData name="Bob Flynn" userId="664729f4-1250-46a5-879d-3bdcd89d87bc" providerId="ADAL" clId="{FDEC9276-BB6E-4350-9428-5D0C488C09B0}" dt="2025-11-13T03:16:43.892" v="152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FDEC9276-BB6E-4350-9428-5D0C488C09B0}" dt="2025-11-13T04:02:47.459" v="256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FDEC9276-BB6E-4350-9428-5D0C488C09B0}" dt="2025-11-13T04:03:00.701" v="257" actId="6549"/>
        <pc:sldMkLst>
          <pc:docMk/>
          <pc:sldMk cId="44548526" sldId="264"/>
        </pc:sldMkLst>
        <pc:spChg chg="mod">
          <ac:chgData name="Bob Flynn" userId="664729f4-1250-46a5-879d-3bdcd89d87bc" providerId="ADAL" clId="{FDEC9276-BB6E-4350-9428-5D0C488C09B0}" dt="2025-11-13T04:03:00.701" v="257" actId="6549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DEC9276-BB6E-4350-9428-5D0C488C09B0}" dt="2025-11-13T03:24:28.852" v="253" actId="20577"/>
        <pc:sldMkLst>
          <pc:docMk/>
          <pc:sldMk cId="642484664" sldId="266"/>
        </pc:sldMkLst>
        <pc:spChg chg="mod">
          <ac:chgData name="Bob Flynn" userId="664729f4-1250-46a5-879d-3bdcd89d87bc" providerId="ADAL" clId="{FDEC9276-BB6E-4350-9428-5D0C488C09B0}" dt="2025-11-13T03:24:28.852" v="253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FDEC9276-BB6E-4350-9428-5D0C488C09B0}" dt="2025-11-13T03:59:49.374" v="254"/>
        <pc:sldMkLst>
          <pc:docMk/>
          <pc:sldMk cId="2434168971" sldId="271"/>
        </pc:sldMkLst>
        <pc:spChg chg="mod">
          <ac:chgData name="Bob Flynn" userId="664729f4-1250-46a5-879d-3bdcd89d87bc" providerId="ADAL" clId="{FDEC9276-BB6E-4350-9428-5D0C488C09B0}" dt="2025-11-13T03:59:49.374" v="254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WG3 TDE 72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Source: TDE WG Chair, Bob Flynn, Exacta GSS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Meeting Date: 2025-11-10 to 2025-11-14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Doc#: TP-2025-0090-TDE_72_Report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 72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7356753"/>
              </p:ext>
            </p:extLst>
          </p:nvPr>
        </p:nvGraphicFramePr>
        <p:xfrm>
          <a:off x="784653" y="3802492"/>
          <a:ext cx="10787237" cy="1987550"/>
        </p:xfrm>
        <a:graphic>
          <a:graphicData uri="http://schemas.openxmlformats.org/drawingml/2006/table">
            <a:tbl>
              <a:tblPr/>
              <a:tblGrid>
                <a:gridCol w="996539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705748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963009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396894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27573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503756558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TP#70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TP#71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TP#72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%65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90%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174132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2 sessions in TP72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</a:t>
            </a:r>
          </a:p>
          <a:p>
            <a:r>
              <a:rPr lang="en-US" altLang="ko-KR" dirty="0"/>
              <a:t>Hackathon</a:t>
            </a:r>
          </a:p>
          <a:p>
            <a:pPr lvl="1"/>
            <a:r>
              <a:rPr lang="en-US" altLang="ko-KR" dirty="0"/>
              <a:t>KETI, TTA and Sejong Univ. is close to completion</a:t>
            </a:r>
          </a:p>
          <a:p>
            <a:pPr lvl="2"/>
            <a:r>
              <a:rPr lang="en-US" altLang="ko-KR" dirty="0"/>
              <a:t>13 October - 17 November</a:t>
            </a:r>
          </a:p>
          <a:p>
            <a:pPr lvl="2"/>
            <a:r>
              <a:rPr lang="en-US" altLang="ko-KR" dirty="0"/>
              <a:t>Award Ceremony on November in conjunction with an </a:t>
            </a:r>
            <a:r>
              <a:rPr lang="en-US" altLang="ko-KR" dirty="0" err="1"/>
              <a:t>AIoT</a:t>
            </a:r>
            <a:r>
              <a:rPr lang="en-US" altLang="ko-KR" dirty="0"/>
              <a:t> conference in South Korea</a:t>
            </a:r>
            <a:r>
              <a:rPr lang="ko-KR" altLang="en-US" dirty="0"/>
              <a:t> </a:t>
            </a:r>
            <a:r>
              <a:rPr lang="en-US" altLang="ko-KR" dirty="0"/>
              <a:t>(27</a:t>
            </a:r>
            <a:r>
              <a:rPr lang="en-US" altLang="ko-KR" baseline="30000" dirty="0"/>
              <a:t>th</a:t>
            </a:r>
            <a:r>
              <a:rPr lang="en-US" altLang="ko-KR" dirty="0"/>
              <a:t> November 2025, COEX)</a:t>
            </a:r>
          </a:p>
          <a:p>
            <a:pPr lvl="1"/>
            <a:r>
              <a:rPr lang="en-US" altLang="ko-KR"/>
              <a:t>ESTIMED </a:t>
            </a:r>
            <a:r>
              <a:rPr lang="en-US" altLang="ko-KR" dirty="0"/>
              <a:t>project (oneM2M &amp; ISG MEC)</a:t>
            </a:r>
          </a:p>
          <a:p>
            <a:pPr lvl="2"/>
            <a:r>
              <a:rPr lang="en-US" altLang="ko-KR" dirty="0"/>
              <a:t>Had a hackathon in October 2025 (three days)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b="1" dirty="0"/>
              <a:t>TP-2025-0089-TP_72_TS-0025_CR_PACK </a:t>
            </a:r>
          </a:p>
          <a:p>
            <a:pPr lvl="2"/>
            <a:r>
              <a:rPr lang="en-US" b="1" dirty="0"/>
              <a:t>TDE-2025-0042-NewDeviceProfiles 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Conference Calls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72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.1: 4 Dec 25 (1300 CET)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2.2: 8 Jan 26  (1300 CET)</a:t>
            </a:r>
            <a:endParaRPr lang="en-K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TPs</a:t>
            </a: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72: 19-23 Jan 2026</a:t>
            </a:r>
            <a:r>
              <a:rPr lang="ko-KR" alt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ko-K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altLang="ko-KR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Virtual)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4894</TotalTime>
  <Words>271</Words>
  <Application>Microsoft Office PowerPoint</Application>
  <PresentationFormat>Widescreen</PresentationFormat>
  <Paragraphs>83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Myanmar Text</vt:lpstr>
      <vt:lpstr>Myriad Pro</vt:lpstr>
      <vt:lpstr>Myriad Pro Light</vt:lpstr>
      <vt:lpstr>Symbol</vt:lpstr>
      <vt:lpstr>Wingdings</vt:lpstr>
      <vt:lpstr>Office Theme</vt:lpstr>
      <vt:lpstr>WG3 TDE 72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259</cp:revision>
  <dcterms:created xsi:type="dcterms:W3CDTF">2017-09-21T15:46:31Z</dcterms:created>
  <dcterms:modified xsi:type="dcterms:W3CDTF">2025-11-13T04:03:06Z</dcterms:modified>
</cp:coreProperties>
</file>