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4" r:id="rId6"/>
    <p:sldId id="323" r:id="rId7"/>
    <p:sldId id="322" r:id="rId8"/>
    <p:sldId id="32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29" autoAdjust="0"/>
    <p:restoredTop sz="86382"/>
  </p:normalViewPr>
  <p:slideViewPr>
    <p:cSldViewPr>
      <p:cViewPr varScale="1">
        <p:scale>
          <a:sx n="108" d="100"/>
          <a:sy n="108" d="100"/>
        </p:scale>
        <p:origin x="282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97" d="100"/>
          <a:sy n="97" d="100"/>
        </p:scale>
        <p:origin x="432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11/13/25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11/13/25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5D609-ACCA-0D43-BAB7-F11D0400FFEA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545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5D609-ACCA-0D43-BAB7-F11D0400FFEA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8164&amp;fromList=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member.onem2m.org/Application/documentApp/documentinfo/?documentId=38166&amp;fromList=Y" TargetMode="External"/><Relationship Id="rId4" Type="http://schemas.openxmlformats.org/officeDocument/2006/relationships/hyperlink" Target="https://member.onem2m.org/Application/documentApp/documentinfo/?documentId=38165&amp;fromList=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TP72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7473" y="5405735"/>
            <a:ext cx="51819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2025-11-10 to 2025-11-13</a:t>
            </a:r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WI 120 – STF65 is progressing</a:t>
            </a:r>
          </a:p>
          <a:p>
            <a:pPr lvl="1"/>
            <a:r>
              <a:rPr lang="en-GB" altLang="en-US" sz="2000" dirty="0"/>
              <a:t>TR-0080 has been completed</a:t>
            </a:r>
          </a:p>
          <a:p>
            <a:pPr lvl="1"/>
            <a:r>
              <a:rPr lang="en-GB" altLang="en-US" sz="2000" dirty="0"/>
              <a:t>Work is continuing on TR-0077</a:t>
            </a:r>
          </a:p>
          <a:p>
            <a:pPr lvl="1"/>
            <a:r>
              <a:rPr lang="en-GB" altLang="en-US" sz="2000" dirty="0"/>
              <a:t>A new TS (for MEC-IPE) has been added to the WI</a:t>
            </a:r>
          </a:p>
          <a:p>
            <a:r>
              <a:rPr lang="en-GB" altLang="en-US" sz="2400" dirty="0"/>
              <a:t>We have agreed directions for enhancing attribute announcement and editing of list attributes.</a:t>
            </a:r>
          </a:p>
          <a:p>
            <a:r>
              <a:rPr lang="en-GB" altLang="en-US" sz="2400" dirty="0"/>
              <a:t>Progress on WI-0105 (AI enablement) and WI-0122 (MCP)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3</a:t>
            </a:r>
            <a:r>
              <a:rPr lang="en-GB" altLang="en-US" sz="2400" dirty="0"/>
              <a:t> new CRs agreed on TS-0001, TS-0004, TS-0010</a:t>
            </a:r>
          </a:p>
          <a:p>
            <a:r>
              <a:rPr lang="en-GB" altLang="en-US" sz="2400" dirty="0"/>
              <a:t>141 issues currently open, 92 have been closed</a:t>
            </a:r>
          </a:p>
          <a:p>
            <a:pPr marL="0" indent="0">
              <a:buNone/>
            </a:pPr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4C126D-A923-2221-6007-FBEDC95A3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70" y="1752600"/>
            <a:ext cx="898386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Approve 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3"/>
              </a:rPr>
              <a:t>TP-2025-0093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4"/>
              </a:rPr>
              <a:t>TP-2025-0094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  <a:endParaRPr lang="en-US" altLang="en-US" sz="2400" dirty="0"/>
          </a:p>
          <a:p>
            <a:r>
              <a:rPr lang="en-US" altLang="en-US" sz="2400" dirty="0"/>
              <a:t>TS-0010 – </a:t>
            </a:r>
            <a:r>
              <a:rPr lang="en-GB" sz="2400" dirty="0">
                <a:hlinkClick r:id="rId5"/>
              </a:rPr>
              <a:t>TP-2025-0095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  <a:endParaRPr lang="en-US" altLang="en-US" sz="2400" dirty="0"/>
          </a:p>
          <a:p>
            <a:endParaRPr lang="en-US" altLang="en-US" sz="2400" dirty="0"/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2025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250509"/>
              </p:ext>
            </p:extLst>
          </p:nvPr>
        </p:nvGraphicFramePr>
        <p:xfrm>
          <a:off x="1219200" y="1465684"/>
          <a:ext cx="6400800" cy="181986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</a:t>
                      </a:r>
                      <a:r>
                        <a:rPr lang="en-GB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24 Nov 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11:00-12:30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72.2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8 Dec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11:00-12:30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7245191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72.3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15 Dec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11:00-12:30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45907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62135EE-1B04-809D-C26F-0FD378919238}"/>
              </a:ext>
            </a:extLst>
          </p:cNvPr>
          <p:cNvSpPr txBox="1"/>
          <p:nvPr/>
        </p:nvSpPr>
        <p:spPr>
          <a:xfrm>
            <a:off x="2438400" y="4419600"/>
            <a:ext cx="2442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Subject to confirmation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3521</TotalTime>
  <Words>206</Words>
  <Application>Microsoft Macintosh PowerPoint</Application>
  <PresentationFormat>On-screen Show (4:3)</PresentationFormat>
  <Paragraphs>43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Office Theme</vt:lpstr>
      <vt:lpstr>SDS Status Report to TP72</vt:lpstr>
      <vt:lpstr>Summary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692</cp:revision>
  <dcterms:created xsi:type="dcterms:W3CDTF">2012-09-11T22:52:11Z</dcterms:created>
  <dcterms:modified xsi:type="dcterms:W3CDTF">2025-11-13T19:08:19Z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