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6" r:id="rId7"/>
    <p:sldId id="265" r:id="rId8"/>
    <p:sldId id="261" r:id="rId9"/>
    <p:sldId id="268" r:id="rId10"/>
    <p:sldId id="269" r:id="rId11"/>
    <p:sldId id="270" r:id="rId12"/>
    <p:sldId id="271" r:id="rId13"/>
    <p:sldId id="272" r:id="rId14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2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2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2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2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2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2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2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2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2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50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E86C5C-DD2F-4643-92D3-BDDCBE2667B8}" v="344" dt="2025-11-14T06:20:05.222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chemeClr val="accent2"/>
        </a:fontRef>
        <a:schemeClr val="accent2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8CACA"/>
          </a:solidFill>
        </a:fill>
      </a:tcStyle>
    </a:wholeTbl>
    <a:band2H>
      <a:tcTxStyle/>
      <a:tcStyle>
        <a:tcBdr/>
        <a:fill>
          <a:solidFill>
            <a:srgbClr val="F4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chemeClr val="accent2"/>
        </a:fontRef>
        <a:schemeClr val="accent2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chemeClr val="accent2"/>
        </a:fontRef>
        <a:schemeClr val="accent2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FD7"/>
          </a:solidFill>
        </a:fill>
      </a:tcStyle>
    </a:wholeTbl>
    <a:band2H>
      <a:tcTxStyle/>
      <a:tcStyle>
        <a:tcBdr/>
        <a:fill>
          <a:solidFill>
            <a:srgbClr val="E6E9EC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chemeClr val="accent2"/>
        </a:fontRef>
        <a:schemeClr val="accent2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8E9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chemeClr val="accent2"/>
        </a:fontRef>
        <a:schemeClr val="accent2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chemeClr val="accent2"/>
              </a:solidFill>
              <a:prstDash val="solid"/>
              <a:round/>
            </a:ln>
          </a:top>
          <a:bottom>
            <a:ln w="254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chemeClr val="accent2"/>
              </a:solidFill>
              <a:prstDash val="solid"/>
              <a:round/>
            </a:ln>
          </a:top>
          <a:bottom>
            <a:ln w="254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chemeClr val="accent2"/>
        </a:fontRef>
        <a:schemeClr val="accent2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CFCF"/>
          </a:solidFill>
        </a:fill>
      </a:tcStyle>
    </a:wholeTbl>
    <a:band2H>
      <a:tcTxStyle/>
      <a:tcStyle>
        <a:tcBdr/>
        <a:fill>
          <a:solidFill>
            <a:srgbClr val="E9E8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chemeClr val="accent2"/>
        </a:fontRef>
        <a:schemeClr val="accent2"/>
      </a:tcTxStyle>
      <a:tcStyle>
        <a:tcBdr>
          <a:left>
            <a:ln w="12700" cap="flat">
              <a:solidFill>
                <a:schemeClr val="accent2"/>
              </a:solidFill>
              <a:prstDash val="solid"/>
              <a:round/>
            </a:ln>
          </a:left>
          <a:right>
            <a:ln w="12700" cap="flat">
              <a:solidFill>
                <a:schemeClr val="accent2"/>
              </a:solidFill>
              <a:prstDash val="solid"/>
              <a:round/>
            </a:ln>
          </a:right>
          <a:top>
            <a:ln w="12700" cap="flat">
              <a:solidFill>
                <a:schemeClr val="accent2"/>
              </a:solidFill>
              <a:prstDash val="solid"/>
              <a:round/>
            </a:ln>
          </a:top>
          <a:bottom>
            <a:ln w="127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solidFill>
                <a:schemeClr val="accent2"/>
              </a:solidFill>
              <a:prstDash val="solid"/>
              <a:round/>
            </a:ln>
          </a:insideH>
          <a:insideV>
            <a:ln w="12700" cap="flat">
              <a:solidFill>
                <a:schemeClr val="accent2"/>
              </a:solidFill>
              <a:prstDash val="solid"/>
              <a:round/>
            </a:ln>
          </a:insideV>
        </a:tcBdr>
        <a:fill>
          <a:solidFill>
            <a:schemeClr val="accent2">
              <a:alpha val="20000"/>
            </a:scheme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chemeClr val="accent2"/>
        </a:fontRef>
        <a:schemeClr val="accent2"/>
      </a:tcTxStyle>
      <a:tcStyle>
        <a:tcBdr>
          <a:left>
            <a:ln w="12700" cap="flat">
              <a:solidFill>
                <a:schemeClr val="accent2"/>
              </a:solidFill>
              <a:prstDash val="solid"/>
              <a:round/>
            </a:ln>
          </a:left>
          <a:right>
            <a:ln w="12700" cap="flat">
              <a:solidFill>
                <a:schemeClr val="accent2"/>
              </a:solidFill>
              <a:prstDash val="solid"/>
              <a:round/>
            </a:ln>
          </a:right>
          <a:top>
            <a:ln w="12700" cap="flat">
              <a:solidFill>
                <a:schemeClr val="accent2"/>
              </a:solidFill>
              <a:prstDash val="solid"/>
              <a:round/>
            </a:ln>
          </a:top>
          <a:bottom>
            <a:ln w="127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solidFill>
                <a:schemeClr val="accent2"/>
              </a:solidFill>
              <a:prstDash val="solid"/>
              <a:round/>
            </a:ln>
          </a:insideH>
          <a:insideV>
            <a:ln w="12700" cap="flat">
              <a:solidFill>
                <a:schemeClr val="accent2"/>
              </a:solidFill>
              <a:prstDash val="solid"/>
              <a:round/>
            </a:ln>
          </a:insideV>
        </a:tcBdr>
        <a:fill>
          <a:solidFill>
            <a:schemeClr val="accent2">
              <a:alpha val="20000"/>
            </a:schemeClr>
          </a:solidFill>
        </a:fill>
      </a:tcStyle>
    </a:firstCol>
    <a:lastRow>
      <a:tcTxStyle b="on" i="off">
        <a:fontRef idx="minor">
          <a:schemeClr val="accent2"/>
        </a:fontRef>
        <a:schemeClr val="accent2"/>
      </a:tcTxStyle>
      <a:tcStyle>
        <a:tcBdr>
          <a:left>
            <a:ln w="12700" cap="flat">
              <a:solidFill>
                <a:schemeClr val="accent2"/>
              </a:solidFill>
              <a:prstDash val="solid"/>
              <a:round/>
            </a:ln>
          </a:left>
          <a:right>
            <a:ln w="12700" cap="flat">
              <a:solidFill>
                <a:schemeClr val="accent2"/>
              </a:solidFill>
              <a:prstDash val="solid"/>
              <a:round/>
            </a:ln>
          </a:right>
          <a:top>
            <a:ln w="50800" cap="flat">
              <a:solidFill>
                <a:schemeClr val="accent2"/>
              </a:solidFill>
              <a:prstDash val="solid"/>
              <a:round/>
            </a:ln>
          </a:top>
          <a:bottom>
            <a:ln w="127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solidFill>
                <a:schemeClr val="accent2"/>
              </a:solidFill>
              <a:prstDash val="solid"/>
              <a:round/>
            </a:ln>
          </a:insideH>
          <a:insideV>
            <a:ln w="12700" cap="flat">
              <a:solidFill>
                <a:schemeClr val="accent2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chemeClr val="accent2"/>
        </a:fontRef>
        <a:schemeClr val="accent2"/>
      </a:tcTxStyle>
      <a:tcStyle>
        <a:tcBdr>
          <a:left>
            <a:ln w="12700" cap="flat">
              <a:solidFill>
                <a:schemeClr val="accent2"/>
              </a:solidFill>
              <a:prstDash val="solid"/>
              <a:round/>
            </a:ln>
          </a:left>
          <a:right>
            <a:ln w="12700" cap="flat">
              <a:solidFill>
                <a:schemeClr val="accent2"/>
              </a:solidFill>
              <a:prstDash val="solid"/>
              <a:round/>
            </a:ln>
          </a:right>
          <a:top>
            <a:ln w="12700" cap="flat">
              <a:solidFill>
                <a:schemeClr val="accent2"/>
              </a:solidFill>
              <a:prstDash val="solid"/>
              <a:round/>
            </a:ln>
          </a:top>
          <a:bottom>
            <a:ln w="254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solidFill>
                <a:schemeClr val="accent2"/>
              </a:solidFill>
              <a:prstDash val="solid"/>
              <a:round/>
            </a:ln>
          </a:insideH>
          <a:insideV>
            <a:ln w="12700" cap="flat">
              <a:solidFill>
                <a:schemeClr val="accent2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08"/>
    <p:restoredTop sz="94668"/>
  </p:normalViewPr>
  <p:slideViewPr>
    <p:cSldViewPr snapToGrid="0">
      <p:cViewPr varScale="1">
        <p:scale>
          <a:sx n="75" d="100"/>
          <a:sy n="75" d="100"/>
        </p:scale>
        <p:origin x="91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olker Leisse" userId="b6ffff12-ffc1-448e-ab1e-e6d135bdb843" providerId="ADAL" clId="{E9E86C5C-DD2F-4643-92D3-BDDCBE2667B8}"/>
    <pc:docChg chg="undo redo custSel addSld delSld modSld modMainMaster">
      <pc:chgData name="Volker Leisse" userId="b6ffff12-ffc1-448e-ab1e-e6d135bdb843" providerId="ADAL" clId="{E9E86C5C-DD2F-4643-92D3-BDDCBE2667B8}" dt="2025-11-14T06:11:48.937" v="9407" actId="20577"/>
      <pc:docMkLst>
        <pc:docMk/>
      </pc:docMkLst>
      <pc:sldChg chg="modSp mod">
        <pc:chgData name="Volker Leisse" userId="b6ffff12-ffc1-448e-ab1e-e6d135bdb843" providerId="ADAL" clId="{E9E86C5C-DD2F-4643-92D3-BDDCBE2667B8}" dt="2025-11-12T22:19:54.111" v="68" actId="6549"/>
        <pc:sldMkLst>
          <pc:docMk/>
          <pc:sldMk cId="0" sldId="256"/>
        </pc:sldMkLst>
        <pc:spChg chg="mod">
          <ac:chgData name="Volker Leisse" userId="b6ffff12-ffc1-448e-ab1e-e6d135bdb843" providerId="ADAL" clId="{E9E86C5C-DD2F-4643-92D3-BDDCBE2667B8}" dt="2025-11-12T22:19:54.111" v="68" actId="6549"/>
          <ac:spMkLst>
            <pc:docMk/>
            <pc:sldMk cId="0" sldId="256"/>
            <ac:spMk id="86" creationId="{00000000-0000-0000-0000-000000000000}"/>
          </ac:spMkLst>
        </pc:spChg>
        <pc:spChg chg="mod">
          <ac:chgData name="Volker Leisse" userId="b6ffff12-ffc1-448e-ab1e-e6d135bdb843" providerId="ADAL" clId="{E9E86C5C-DD2F-4643-92D3-BDDCBE2667B8}" dt="2025-11-12T22:16:48.481" v="48" actId="20577"/>
          <ac:spMkLst>
            <pc:docMk/>
            <pc:sldMk cId="0" sldId="256"/>
            <ac:spMk id="87" creationId="{00000000-0000-0000-0000-000000000000}"/>
          </ac:spMkLst>
        </pc:spChg>
      </pc:sldChg>
      <pc:sldChg chg="modSp mod chgLayout">
        <pc:chgData name="Volker Leisse" userId="b6ffff12-ffc1-448e-ab1e-e6d135bdb843" providerId="ADAL" clId="{E9E86C5C-DD2F-4643-92D3-BDDCBE2667B8}" dt="2025-11-13T15:42:20.944" v="7964" actId="20577"/>
        <pc:sldMkLst>
          <pc:docMk/>
          <pc:sldMk cId="0" sldId="257"/>
        </pc:sldMkLst>
        <pc:spChg chg="mod ord">
          <ac:chgData name="Volker Leisse" userId="b6ffff12-ffc1-448e-ab1e-e6d135bdb843" providerId="ADAL" clId="{E9E86C5C-DD2F-4643-92D3-BDDCBE2667B8}" dt="2025-11-12T22:29:41.090" v="300" actId="700"/>
          <ac:spMkLst>
            <pc:docMk/>
            <pc:sldMk cId="0" sldId="257"/>
            <ac:spMk id="89" creationId="{00000000-0000-0000-0000-000000000000}"/>
          </ac:spMkLst>
        </pc:spChg>
        <pc:spChg chg="mod ord">
          <ac:chgData name="Volker Leisse" userId="b6ffff12-ffc1-448e-ab1e-e6d135bdb843" providerId="ADAL" clId="{E9E86C5C-DD2F-4643-92D3-BDDCBE2667B8}" dt="2025-11-13T15:42:20.944" v="7964" actId="20577"/>
          <ac:spMkLst>
            <pc:docMk/>
            <pc:sldMk cId="0" sldId="257"/>
            <ac:spMk id="90" creationId="{00000000-0000-0000-0000-000000000000}"/>
          </ac:spMkLst>
        </pc:spChg>
      </pc:sldChg>
      <pc:sldChg chg="modSp mod chgLayout">
        <pc:chgData name="Volker Leisse" userId="b6ffff12-ffc1-448e-ab1e-e6d135bdb843" providerId="ADAL" clId="{E9E86C5C-DD2F-4643-92D3-BDDCBE2667B8}" dt="2025-11-13T15:52:26.627" v="8142" actId="20577"/>
        <pc:sldMkLst>
          <pc:docMk/>
          <pc:sldMk cId="0" sldId="258"/>
        </pc:sldMkLst>
        <pc:spChg chg="mod ord">
          <ac:chgData name="Volker Leisse" userId="b6ffff12-ffc1-448e-ab1e-e6d135bdb843" providerId="ADAL" clId="{E9E86C5C-DD2F-4643-92D3-BDDCBE2667B8}" dt="2025-11-12T22:29:31.519" v="299" actId="700"/>
          <ac:spMkLst>
            <pc:docMk/>
            <pc:sldMk cId="0" sldId="258"/>
            <ac:spMk id="92" creationId="{00000000-0000-0000-0000-000000000000}"/>
          </ac:spMkLst>
        </pc:spChg>
        <pc:spChg chg="mod ord">
          <ac:chgData name="Volker Leisse" userId="b6ffff12-ffc1-448e-ab1e-e6d135bdb843" providerId="ADAL" clId="{E9E86C5C-DD2F-4643-92D3-BDDCBE2667B8}" dt="2025-11-13T15:52:26.627" v="8142" actId="20577"/>
          <ac:spMkLst>
            <pc:docMk/>
            <pc:sldMk cId="0" sldId="258"/>
            <ac:spMk id="93" creationId="{00000000-0000-0000-0000-000000000000}"/>
          </ac:spMkLst>
        </pc:spChg>
        <pc:spChg chg="mod">
          <ac:chgData name="Volker Leisse" userId="b6ffff12-ffc1-448e-ab1e-e6d135bdb843" providerId="ADAL" clId="{E9E86C5C-DD2F-4643-92D3-BDDCBE2667B8}" dt="2025-11-12T22:28:06.181" v="294" actId="20577"/>
          <ac:spMkLst>
            <pc:docMk/>
            <pc:sldMk cId="0" sldId="258"/>
            <ac:spMk id="94" creationId="{00000000-0000-0000-0000-000000000000}"/>
          </ac:spMkLst>
        </pc:spChg>
      </pc:sldChg>
      <pc:sldChg chg="addSp delSp modSp mod chgLayout">
        <pc:chgData name="Volker Leisse" userId="b6ffff12-ffc1-448e-ab1e-e6d135bdb843" providerId="ADAL" clId="{E9E86C5C-DD2F-4643-92D3-BDDCBE2667B8}" dt="2025-11-14T06:02:03.446" v="9369" actId="115"/>
        <pc:sldMkLst>
          <pc:docMk/>
          <pc:sldMk cId="0" sldId="259"/>
        </pc:sldMkLst>
        <pc:spChg chg="mod ord">
          <ac:chgData name="Volker Leisse" userId="b6ffff12-ffc1-448e-ab1e-e6d135bdb843" providerId="ADAL" clId="{E9E86C5C-DD2F-4643-92D3-BDDCBE2667B8}" dt="2025-11-12T22:31:11.502" v="301" actId="700"/>
          <ac:spMkLst>
            <pc:docMk/>
            <pc:sldMk cId="0" sldId="259"/>
            <ac:spMk id="97" creationId="{00000000-0000-0000-0000-000000000000}"/>
          </ac:spMkLst>
        </pc:spChg>
        <pc:spChg chg="mod">
          <ac:chgData name="Volker Leisse" userId="b6ffff12-ffc1-448e-ab1e-e6d135bdb843" providerId="ADAL" clId="{E9E86C5C-DD2F-4643-92D3-BDDCBE2667B8}" dt="2025-11-13T15:52:49.085" v="8159" actId="20577"/>
          <ac:spMkLst>
            <pc:docMk/>
            <pc:sldMk cId="0" sldId="259"/>
            <ac:spMk id="98" creationId="{00000000-0000-0000-0000-000000000000}"/>
          </ac:spMkLst>
        </pc:spChg>
        <pc:spChg chg="mod">
          <ac:chgData name="Volker Leisse" userId="b6ffff12-ffc1-448e-ab1e-e6d135bdb843" providerId="ADAL" clId="{E9E86C5C-DD2F-4643-92D3-BDDCBE2667B8}" dt="2025-11-13T07:17:15.265" v="5911" actId="20577"/>
          <ac:spMkLst>
            <pc:docMk/>
            <pc:sldMk cId="0" sldId="259"/>
            <ac:spMk id="99" creationId="{00000000-0000-0000-0000-000000000000}"/>
          </ac:spMkLst>
        </pc:spChg>
        <pc:spChg chg="mod">
          <ac:chgData name="Volker Leisse" userId="b6ffff12-ffc1-448e-ab1e-e6d135bdb843" providerId="ADAL" clId="{E9E86C5C-DD2F-4643-92D3-BDDCBE2667B8}" dt="2025-11-13T15:50:27.679" v="8022" actId="207"/>
          <ac:spMkLst>
            <pc:docMk/>
            <pc:sldMk cId="0" sldId="259"/>
            <ac:spMk id="100" creationId="{00000000-0000-0000-0000-000000000000}"/>
          </ac:spMkLst>
        </pc:spChg>
        <pc:spChg chg="mod">
          <ac:chgData name="Volker Leisse" userId="b6ffff12-ffc1-448e-ab1e-e6d135bdb843" providerId="ADAL" clId="{E9E86C5C-DD2F-4643-92D3-BDDCBE2667B8}" dt="2025-11-14T06:02:03.446" v="9369" actId="115"/>
          <ac:spMkLst>
            <pc:docMk/>
            <pc:sldMk cId="0" sldId="259"/>
            <ac:spMk id="101" creationId="{00000000-0000-0000-0000-000000000000}"/>
          </ac:spMkLst>
        </pc:spChg>
        <pc:spChg chg="mod">
          <ac:chgData name="Volker Leisse" userId="b6ffff12-ffc1-448e-ab1e-e6d135bdb843" providerId="ADAL" clId="{E9E86C5C-DD2F-4643-92D3-BDDCBE2667B8}" dt="2025-11-13T15:43:33.939" v="7990" actId="21"/>
          <ac:spMkLst>
            <pc:docMk/>
            <pc:sldMk cId="0" sldId="259"/>
            <ac:spMk id="102" creationId="{00000000-0000-0000-0000-000000000000}"/>
          </ac:spMkLst>
        </pc:spChg>
      </pc:sldChg>
      <pc:sldChg chg="addSp delSp modSp mod chgLayout">
        <pc:chgData name="Volker Leisse" userId="b6ffff12-ffc1-448e-ab1e-e6d135bdb843" providerId="ADAL" clId="{E9E86C5C-DD2F-4643-92D3-BDDCBE2667B8}" dt="2025-11-13T15:33:05.205" v="7825" actId="20577"/>
        <pc:sldMkLst>
          <pc:docMk/>
          <pc:sldMk cId="0" sldId="260"/>
        </pc:sldMkLst>
        <pc:spChg chg="mod ord">
          <ac:chgData name="Volker Leisse" userId="b6ffff12-ffc1-448e-ab1e-e6d135bdb843" providerId="ADAL" clId="{E9E86C5C-DD2F-4643-92D3-BDDCBE2667B8}" dt="2025-11-12T23:17:50.051" v="1757" actId="700"/>
          <ac:spMkLst>
            <pc:docMk/>
            <pc:sldMk cId="0" sldId="260"/>
            <ac:spMk id="104" creationId="{00000000-0000-0000-0000-000000000000}"/>
          </ac:spMkLst>
        </pc:spChg>
        <pc:graphicFrameChg chg="mod modGraphic">
          <ac:chgData name="Volker Leisse" userId="b6ffff12-ffc1-448e-ab1e-e6d135bdb843" providerId="ADAL" clId="{E9E86C5C-DD2F-4643-92D3-BDDCBE2667B8}" dt="2025-11-13T15:33:05.205" v="7825" actId="20577"/>
          <ac:graphicFrameMkLst>
            <pc:docMk/>
            <pc:sldMk cId="0" sldId="260"/>
            <ac:graphicFrameMk id="106" creationId="{00000000-0000-0000-0000-000000000000}"/>
          </ac:graphicFrameMkLst>
        </pc:graphicFrameChg>
      </pc:sldChg>
      <pc:sldChg chg="addSp delSp modSp mod chgLayout">
        <pc:chgData name="Volker Leisse" userId="b6ffff12-ffc1-448e-ab1e-e6d135bdb843" providerId="ADAL" clId="{E9E86C5C-DD2F-4643-92D3-BDDCBE2667B8}" dt="2025-11-14T06:11:48.937" v="9407" actId="20577"/>
        <pc:sldMkLst>
          <pc:docMk/>
          <pc:sldMk cId="0" sldId="261"/>
        </pc:sldMkLst>
        <pc:spChg chg="mod ord">
          <ac:chgData name="Volker Leisse" userId="b6ffff12-ffc1-448e-ab1e-e6d135bdb843" providerId="ADAL" clId="{E9E86C5C-DD2F-4643-92D3-BDDCBE2667B8}" dt="2025-11-13T15:29:58.715" v="7762" actId="1036"/>
          <ac:spMkLst>
            <pc:docMk/>
            <pc:sldMk cId="0" sldId="261"/>
            <ac:spMk id="108" creationId="{00000000-0000-0000-0000-000000000000}"/>
          </ac:spMkLst>
        </pc:spChg>
        <pc:graphicFrameChg chg="mod modGraphic">
          <ac:chgData name="Volker Leisse" userId="b6ffff12-ffc1-448e-ab1e-e6d135bdb843" providerId="ADAL" clId="{E9E86C5C-DD2F-4643-92D3-BDDCBE2667B8}" dt="2025-11-14T06:11:48.937" v="9407" actId="20577"/>
          <ac:graphicFrameMkLst>
            <pc:docMk/>
            <pc:sldMk cId="0" sldId="261"/>
            <ac:graphicFrameMk id="110" creationId="{00000000-0000-0000-0000-000000000000}"/>
          </ac:graphicFrameMkLst>
        </pc:graphicFrameChg>
      </pc:sldChg>
      <pc:sldChg chg="del">
        <pc:chgData name="Volker Leisse" userId="b6ffff12-ffc1-448e-ab1e-e6d135bdb843" providerId="ADAL" clId="{E9E86C5C-DD2F-4643-92D3-BDDCBE2667B8}" dt="2025-11-13T15:53:18.303" v="8160" actId="47"/>
        <pc:sldMkLst>
          <pc:docMk/>
          <pc:sldMk cId="0" sldId="262"/>
        </pc:sldMkLst>
      </pc:sldChg>
      <pc:sldChg chg="del">
        <pc:chgData name="Volker Leisse" userId="b6ffff12-ffc1-448e-ab1e-e6d135bdb843" providerId="ADAL" clId="{E9E86C5C-DD2F-4643-92D3-BDDCBE2667B8}" dt="2025-11-13T15:53:20.674" v="8161" actId="47"/>
        <pc:sldMkLst>
          <pc:docMk/>
          <pc:sldMk cId="0" sldId="263"/>
        </pc:sldMkLst>
      </pc:sldChg>
      <pc:sldChg chg="del">
        <pc:chgData name="Volker Leisse" userId="b6ffff12-ffc1-448e-ab1e-e6d135bdb843" providerId="ADAL" clId="{E9E86C5C-DD2F-4643-92D3-BDDCBE2667B8}" dt="2025-11-13T15:53:22.318" v="8162" actId="47"/>
        <pc:sldMkLst>
          <pc:docMk/>
          <pc:sldMk cId="0" sldId="264"/>
        </pc:sldMkLst>
      </pc:sldChg>
      <pc:sldChg chg="addSp delSp modSp add mod chgLayout">
        <pc:chgData name="Volker Leisse" userId="b6ffff12-ffc1-448e-ab1e-e6d135bdb843" providerId="ADAL" clId="{E9E86C5C-DD2F-4643-92D3-BDDCBE2667B8}" dt="2025-11-13T15:52:00.778" v="8137" actId="20577"/>
        <pc:sldMkLst>
          <pc:docMk/>
          <pc:sldMk cId="1049347275" sldId="265"/>
        </pc:sldMkLst>
        <pc:spChg chg="mod ord">
          <ac:chgData name="Volker Leisse" userId="b6ffff12-ffc1-448e-ab1e-e6d135bdb843" providerId="ADAL" clId="{E9E86C5C-DD2F-4643-92D3-BDDCBE2667B8}" dt="2025-11-12T23:23:14.254" v="2025" actId="6549"/>
          <ac:spMkLst>
            <pc:docMk/>
            <pc:sldMk cId="1049347275" sldId="265"/>
            <ac:spMk id="104" creationId="{00000000-0000-0000-0000-000000000000}"/>
          </ac:spMkLst>
        </pc:spChg>
        <pc:graphicFrameChg chg="mod modGraphic">
          <ac:chgData name="Volker Leisse" userId="b6ffff12-ffc1-448e-ab1e-e6d135bdb843" providerId="ADAL" clId="{E9E86C5C-DD2F-4643-92D3-BDDCBE2667B8}" dt="2025-11-13T15:52:00.778" v="8137" actId="20577"/>
          <ac:graphicFrameMkLst>
            <pc:docMk/>
            <pc:sldMk cId="1049347275" sldId="265"/>
            <ac:graphicFrameMk id="106" creationId="{00000000-0000-0000-0000-000000000000}"/>
          </ac:graphicFrameMkLst>
        </pc:graphicFrameChg>
      </pc:sldChg>
      <pc:sldChg chg="modSp add mod">
        <pc:chgData name="Volker Leisse" userId="b6ffff12-ffc1-448e-ab1e-e6d135bdb843" providerId="ADAL" clId="{E9E86C5C-DD2F-4643-92D3-BDDCBE2667B8}" dt="2025-11-13T15:16:14.391" v="7644" actId="20577"/>
        <pc:sldMkLst>
          <pc:docMk/>
          <pc:sldMk cId="315854087" sldId="266"/>
        </pc:sldMkLst>
        <pc:spChg chg="mod">
          <ac:chgData name="Volker Leisse" userId="b6ffff12-ffc1-448e-ab1e-e6d135bdb843" providerId="ADAL" clId="{E9E86C5C-DD2F-4643-92D3-BDDCBE2667B8}" dt="2025-11-13T07:17:43.193" v="5923" actId="20577"/>
          <ac:spMkLst>
            <pc:docMk/>
            <pc:sldMk cId="315854087" sldId="266"/>
            <ac:spMk id="104" creationId="{00000000-0000-0000-0000-000000000000}"/>
          </ac:spMkLst>
        </pc:spChg>
        <pc:graphicFrameChg chg="modGraphic">
          <ac:chgData name="Volker Leisse" userId="b6ffff12-ffc1-448e-ab1e-e6d135bdb843" providerId="ADAL" clId="{E9E86C5C-DD2F-4643-92D3-BDDCBE2667B8}" dt="2025-11-13T15:16:14.391" v="7644" actId="20577"/>
          <ac:graphicFrameMkLst>
            <pc:docMk/>
            <pc:sldMk cId="315854087" sldId="266"/>
            <ac:graphicFrameMk id="106" creationId="{00000000-0000-0000-0000-000000000000}"/>
          </ac:graphicFrameMkLst>
        </pc:graphicFrameChg>
      </pc:sldChg>
      <pc:sldChg chg="modSp add del mod">
        <pc:chgData name="Volker Leisse" userId="b6ffff12-ffc1-448e-ab1e-e6d135bdb843" providerId="ADAL" clId="{E9E86C5C-DD2F-4643-92D3-BDDCBE2667B8}" dt="2025-11-12T23:53:03.546" v="2912" actId="47"/>
        <pc:sldMkLst>
          <pc:docMk/>
          <pc:sldMk cId="536477943" sldId="267"/>
        </pc:sldMkLst>
      </pc:sldChg>
      <pc:sldChg chg="delSp modSp add mod">
        <pc:chgData name="Volker Leisse" userId="b6ffff12-ffc1-448e-ab1e-e6d135bdb843" providerId="ADAL" clId="{E9E86C5C-DD2F-4643-92D3-BDDCBE2667B8}" dt="2025-11-14T06:06:02.525" v="9400" actId="13926"/>
        <pc:sldMkLst>
          <pc:docMk/>
          <pc:sldMk cId="3701265157" sldId="268"/>
        </pc:sldMkLst>
        <pc:spChg chg="mod">
          <ac:chgData name="Volker Leisse" userId="b6ffff12-ffc1-448e-ab1e-e6d135bdb843" providerId="ADAL" clId="{E9E86C5C-DD2F-4643-92D3-BDDCBE2667B8}" dt="2025-11-12T23:53:09.432" v="2914" actId="20577"/>
          <ac:spMkLst>
            <pc:docMk/>
            <pc:sldMk cId="3701265157" sldId="268"/>
            <ac:spMk id="108" creationId="{00000000-0000-0000-0000-000000000000}"/>
          </ac:spMkLst>
        </pc:spChg>
        <pc:graphicFrameChg chg="modGraphic">
          <ac:chgData name="Volker Leisse" userId="b6ffff12-ffc1-448e-ab1e-e6d135bdb843" providerId="ADAL" clId="{E9E86C5C-DD2F-4643-92D3-BDDCBE2667B8}" dt="2025-11-14T06:06:02.525" v="9400" actId="13926"/>
          <ac:graphicFrameMkLst>
            <pc:docMk/>
            <pc:sldMk cId="3701265157" sldId="268"/>
            <ac:graphicFrameMk id="110" creationId="{00000000-0000-0000-0000-000000000000}"/>
          </ac:graphicFrameMkLst>
        </pc:graphicFrameChg>
      </pc:sldChg>
      <pc:sldChg chg="modSp new del mod">
        <pc:chgData name="Volker Leisse" userId="b6ffff12-ffc1-448e-ab1e-e6d135bdb843" providerId="ADAL" clId="{E9E86C5C-DD2F-4643-92D3-BDDCBE2667B8}" dt="2025-11-13T00:21:03.702" v="3619" actId="47"/>
        <pc:sldMkLst>
          <pc:docMk/>
          <pc:sldMk cId="1384634093" sldId="269"/>
        </pc:sldMkLst>
        <pc:spChg chg="mod">
          <ac:chgData name="Volker Leisse" userId="b6ffff12-ffc1-448e-ab1e-e6d135bdb843" providerId="ADAL" clId="{E9E86C5C-DD2F-4643-92D3-BDDCBE2667B8}" dt="2025-11-13T00:20:06.247" v="3618" actId="20577"/>
          <ac:spMkLst>
            <pc:docMk/>
            <pc:sldMk cId="1384634093" sldId="269"/>
            <ac:spMk id="2" creationId="{9D41B903-9755-AAAF-EBBF-3E197913B934}"/>
          </ac:spMkLst>
        </pc:spChg>
      </pc:sldChg>
      <pc:sldChg chg="modSp add mod">
        <pc:chgData name="Volker Leisse" userId="b6ffff12-ffc1-448e-ab1e-e6d135bdb843" providerId="ADAL" clId="{E9E86C5C-DD2F-4643-92D3-BDDCBE2667B8}" dt="2025-11-13T16:37:05.909" v="9294" actId="20577"/>
        <pc:sldMkLst>
          <pc:docMk/>
          <pc:sldMk cId="2997633820" sldId="269"/>
        </pc:sldMkLst>
        <pc:spChg chg="mod">
          <ac:chgData name="Volker Leisse" userId="b6ffff12-ffc1-448e-ab1e-e6d135bdb843" providerId="ADAL" clId="{E9E86C5C-DD2F-4643-92D3-BDDCBE2667B8}" dt="2025-11-13T00:21:17.705" v="3637" actId="20577"/>
          <ac:spMkLst>
            <pc:docMk/>
            <pc:sldMk cId="2997633820" sldId="269"/>
            <ac:spMk id="108" creationId="{00000000-0000-0000-0000-000000000000}"/>
          </ac:spMkLst>
        </pc:spChg>
        <pc:graphicFrameChg chg="mod modGraphic">
          <ac:chgData name="Volker Leisse" userId="b6ffff12-ffc1-448e-ab1e-e6d135bdb843" providerId="ADAL" clId="{E9E86C5C-DD2F-4643-92D3-BDDCBE2667B8}" dt="2025-11-13T16:37:05.909" v="9294" actId="20577"/>
          <ac:graphicFrameMkLst>
            <pc:docMk/>
            <pc:sldMk cId="2997633820" sldId="269"/>
            <ac:graphicFrameMk id="110" creationId="{00000000-0000-0000-0000-000000000000}"/>
          </ac:graphicFrameMkLst>
        </pc:graphicFrameChg>
      </pc:sldChg>
      <pc:sldChg chg="modSp add mod">
        <pc:chgData name="Volker Leisse" userId="b6ffff12-ffc1-448e-ab1e-e6d135bdb843" providerId="ADAL" clId="{E9E86C5C-DD2F-4643-92D3-BDDCBE2667B8}" dt="2025-11-13T16:38:36.377" v="9318" actId="20577"/>
        <pc:sldMkLst>
          <pc:docMk/>
          <pc:sldMk cId="1691310193" sldId="270"/>
        </pc:sldMkLst>
        <pc:spChg chg="mod">
          <ac:chgData name="Volker Leisse" userId="b6ffff12-ffc1-448e-ab1e-e6d135bdb843" providerId="ADAL" clId="{E9E86C5C-DD2F-4643-92D3-BDDCBE2667B8}" dt="2025-11-13T00:45:23.435" v="5480" actId="20577"/>
          <ac:spMkLst>
            <pc:docMk/>
            <pc:sldMk cId="1691310193" sldId="270"/>
            <ac:spMk id="108" creationId="{00000000-0000-0000-0000-000000000000}"/>
          </ac:spMkLst>
        </pc:spChg>
        <pc:graphicFrameChg chg="mod modGraphic">
          <ac:chgData name="Volker Leisse" userId="b6ffff12-ffc1-448e-ab1e-e6d135bdb843" providerId="ADAL" clId="{E9E86C5C-DD2F-4643-92D3-BDDCBE2667B8}" dt="2025-11-13T16:38:36.377" v="9318" actId="20577"/>
          <ac:graphicFrameMkLst>
            <pc:docMk/>
            <pc:sldMk cId="1691310193" sldId="270"/>
            <ac:graphicFrameMk id="110" creationId="{00000000-0000-0000-0000-000000000000}"/>
          </ac:graphicFrameMkLst>
        </pc:graphicFrameChg>
      </pc:sldChg>
      <pc:sldChg chg="modSp add mod">
        <pc:chgData name="Volker Leisse" userId="b6ffff12-ffc1-448e-ab1e-e6d135bdb843" providerId="ADAL" clId="{E9E86C5C-DD2F-4643-92D3-BDDCBE2667B8}" dt="2025-11-13T16:41:12.441" v="9368" actId="20577"/>
        <pc:sldMkLst>
          <pc:docMk/>
          <pc:sldMk cId="226817105" sldId="271"/>
        </pc:sldMkLst>
        <pc:graphicFrameChg chg="mod modGraphic">
          <ac:chgData name="Volker Leisse" userId="b6ffff12-ffc1-448e-ab1e-e6d135bdb843" providerId="ADAL" clId="{E9E86C5C-DD2F-4643-92D3-BDDCBE2667B8}" dt="2025-11-13T16:41:12.441" v="9368" actId="20577"/>
          <ac:graphicFrameMkLst>
            <pc:docMk/>
            <pc:sldMk cId="226817105" sldId="271"/>
            <ac:graphicFrameMk id="110" creationId="{00000000-0000-0000-0000-000000000000}"/>
          </ac:graphicFrameMkLst>
        </pc:graphicFrameChg>
      </pc:sldChg>
      <pc:sldChg chg="modSp add mod">
        <pc:chgData name="Volker Leisse" userId="b6ffff12-ffc1-448e-ab1e-e6d135bdb843" providerId="ADAL" clId="{E9E86C5C-DD2F-4643-92D3-BDDCBE2667B8}" dt="2025-11-13T00:49:32.853" v="5531" actId="6549"/>
        <pc:sldMkLst>
          <pc:docMk/>
          <pc:sldMk cId="3916288976" sldId="272"/>
        </pc:sldMkLst>
        <pc:spChg chg="mod">
          <ac:chgData name="Volker Leisse" userId="b6ffff12-ffc1-448e-ab1e-e6d135bdb843" providerId="ADAL" clId="{E9E86C5C-DD2F-4643-92D3-BDDCBE2667B8}" dt="2025-11-13T00:47:45.912" v="5500" actId="20577"/>
          <ac:spMkLst>
            <pc:docMk/>
            <pc:sldMk cId="3916288976" sldId="272"/>
            <ac:spMk id="108" creationId="{00000000-0000-0000-0000-000000000000}"/>
          </ac:spMkLst>
        </pc:spChg>
        <pc:graphicFrameChg chg="modGraphic">
          <ac:chgData name="Volker Leisse" userId="b6ffff12-ffc1-448e-ab1e-e6d135bdb843" providerId="ADAL" clId="{E9E86C5C-DD2F-4643-92D3-BDDCBE2667B8}" dt="2025-11-13T00:49:32.853" v="5531" actId="6549"/>
          <ac:graphicFrameMkLst>
            <pc:docMk/>
            <pc:sldMk cId="3916288976" sldId="272"/>
            <ac:graphicFrameMk id="110" creationId="{00000000-0000-0000-0000-000000000000}"/>
          </ac:graphicFrameMkLst>
        </pc:graphicFrameChg>
      </pc:sldChg>
      <pc:sldMasterChg chg="modSp mod delSldLayout modSldLayout">
        <pc:chgData name="Volker Leisse" userId="b6ffff12-ffc1-448e-ab1e-e6d135bdb843" providerId="ADAL" clId="{E9E86C5C-DD2F-4643-92D3-BDDCBE2667B8}" dt="2025-11-13T15:53:22.318" v="8162" actId="47"/>
        <pc:sldMasterMkLst>
          <pc:docMk/>
          <pc:sldMasterMk cId="0" sldId="2147483648"/>
        </pc:sldMasterMkLst>
        <pc:spChg chg="mod">
          <ac:chgData name="Volker Leisse" userId="b6ffff12-ffc1-448e-ab1e-e6d135bdb843" providerId="ADAL" clId="{E9E86C5C-DD2F-4643-92D3-BDDCBE2667B8}" dt="2025-11-12T22:23:36.287" v="257" actId="20577"/>
          <ac:spMkLst>
            <pc:docMk/>
            <pc:sldMasterMk cId="0" sldId="2147483648"/>
            <ac:spMk id="5" creationId="{00000000-0000-0000-0000-000000000000}"/>
          </ac:spMkLst>
        </pc:spChg>
        <pc:sldLayoutChg chg="modSp mod">
          <pc:chgData name="Volker Leisse" userId="b6ffff12-ffc1-448e-ab1e-e6d135bdb843" providerId="ADAL" clId="{E9E86C5C-DD2F-4643-92D3-BDDCBE2667B8}" dt="2025-11-12T22:23:50.889" v="259" actId="20577"/>
          <pc:sldLayoutMkLst>
            <pc:docMk/>
            <pc:sldMasterMk cId="0" sldId="2147483648"/>
            <pc:sldLayoutMk cId="0" sldId="2147483651"/>
          </pc:sldLayoutMkLst>
          <pc:spChg chg="mod">
            <ac:chgData name="Volker Leisse" userId="b6ffff12-ffc1-448e-ab1e-e6d135bdb843" providerId="ADAL" clId="{E9E86C5C-DD2F-4643-92D3-BDDCBE2667B8}" dt="2025-11-12T22:23:50.889" v="259" actId="20577"/>
            <ac:spMkLst>
              <pc:docMk/>
              <pc:sldMasterMk cId="0" sldId="2147483648"/>
              <pc:sldLayoutMk cId="0" sldId="2147483651"/>
              <ac:spMk id="42" creationId="{00000000-0000-0000-0000-000000000000}"/>
            </ac:spMkLst>
          </pc:spChg>
        </pc:sldLayoutChg>
        <pc:sldLayoutChg chg="modSp">
          <pc:chgData name="Volker Leisse" userId="b6ffff12-ffc1-448e-ab1e-e6d135bdb843" providerId="ADAL" clId="{E9E86C5C-DD2F-4643-92D3-BDDCBE2667B8}" dt="2025-11-12T22:23:28.962" v="254" actId="735"/>
          <pc:sldLayoutMkLst>
            <pc:docMk/>
            <pc:sldMasterMk cId="0" sldId="2147483648"/>
            <pc:sldLayoutMk cId="0" sldId="2147483652"/>
          </pc:sldLayoutMkLst>
        </pc:sldLayoutChg>
        <pc:sldLayoutChg chg="modSp mod">
          <pc:chgData name="Volker Leisse" userId="b6ffff12-ffc1-448e-ab1e-e6d135bdb843" providerId="ADAL" clId="{E9E86C5C-DD2F-4643-92D3-BDDCBE2667B8}" dt="2025-11-12T22:24:02.712" v="261" actId="20577"/>
          <pc:sldLayoutMkLst>
            <pc:docMk/>
            <pc:sldMasterMk cId="0" sldId="2147483648"/>
            <pc:sldLayoutMk cId="0" sldId="2147483653"/>
          </pc:sldLayoutMkLst>
          <pc:spChg chg="mod">
            <ac:chgData name="Volker Leisse" userId="b6ffff12-ffc1-448e-ab1e-e6d135bdb843" providerId="ADAL" clId="{E9E86C5C-DD2F-4643-92D3-BDDCBE2667B8}" dt="2025-11-12T22:24:02.712" v="261" actId="20577"/>
            <ac:spMkLst>
              <pc:docMk/>
              <pc:sldMasterMk cId="0" sldId="2147483648"/>
              <pc:sldLayoutMk cId="0" sldId="2147483653"/>
              <ac:spMk id="66" creationId="{00000000-0000-0000-0000-000000000000}"/>
            </ac:spMkLst>
          </pc:spChg>
        </pc:sldLayoutChg>
        <pc:sldLayoutChg chg="del">
          <pc:chgData name="Volker Leisse" userId="b6ffff12-ffc1-448e-ab1e-e6d135bdb843" providerId="ADAL" clId="{E9E86C5C-DD2F-4643-92D3-BDDCBE2667B8}" dt="2025-11-13T15:53:22.318" v="8162" actId="47"/>
          <pc:sldLayoutMkLst>
            <pc:docMk/>
            <pc:sldMasterMk cId="0" sldId="2147483648"/>
            <pc:sldLayoutMk cId="0" sldId="2147483654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R" dirty="0"/>
          </a:p>
        </p:txBody>
      </p:sp>
    </p:spTree>
    <p:extLst>
      <p:ext uri="{BB962C8B-B14F-4D97-AF65-F5344CB8AC3E}">
        <p14:creationId xmlns:p14="http://schemas.microsoft.com/office/powerpoint/2010/main" val="3854262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8"/>
          <p:cNvSpPr/>
          <p:nvPr/>
        </p:nvSpPr>
        <p:spPr>
          <a:xfrm>
            <a:off x="0" y="-1"/>
            <a:ext cx="12192000" cy="217449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6" name="Rectangle 6"/>
          <p:cNvSpPr/>
          <p:nvPr/>
        </p:nvSpPr>
        <p:spPr>
          <a:xfrm>
            <a:off x="0" y="4285396"/>
            <a:ext cx="12192000" cy="2572604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" name="Click to edit Master title style"/>
          <p:cNvSpPr txBox="1">
            <a:spLocks noGrp="1"/>
          </p:cNvSpPr>
          <p:nvPr>
            <p:ph type="title" hasCustomPrompt="1"/>
          </p:nvPr>
        </p:nvSpPr>
        <p:spPr>
          <a:xfrm>
            <a:off x="401444" y="1122362"/>
            <a:ext cx="11296185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Click to edit Master title style</a:t>
            </a:r>
          </a:p>
        </p:txBody>
      </p:sp>
      <p:pic>
        <p:nvPicPr>
          <p:cNvPr id="18" name="Picture 7" descr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684" y="194184"/>
            <a:ext cx="2478784" cy="1856359"/>
          </a:xfrm>
          <a:prstGeom prst="rect">
            <a:avLst/>
          </a:prstGeom>
          <a:ln w="12700">
            <a:miter lim="400000"/>
          </a:ln>
        </p:spPr>
      </p:pic>
      <p:sp>
        <p:nvSpPr>
          <p:cNvPr id="19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524000" y="5019675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1pPr>
            <a:lvl2pPr marL="0" indent="457200" algn="ctr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2pPr>
            <a:lvl3pPr marL="0" indent="914400" algn="ctr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3pPr>
            <a:lvl4pPr marL="0" indent="1371600" algn="ctr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4pPr>
            <a:lvl5pPr marL="0" indent="1828800" algn="ctr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5pPr>
          </a:lstStyle>
          <a:p>
            <a:r>
              <a:t>Click to edit Master subtitle style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8"/>
          <p:cNvSpPr/>
          <p:nvPr/>
        </p:nvSpPr>
        <p:spPr>
          <a:xfrm>
            <a:off x="0" y="-1"/>
            <a:ext cx="12192000" cy="217449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8" name="Rectangle 6"/>
          <p:cNvSpPr/>
          <p:nvPr/>
        </p:nvSpPr>
        <p:spPr>
          <a:xfrm>
            <a:off x="0" y="5341434"/>
            <a:ext cx="12192000" cy="1516567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9" name="Click to edit Master title style"/>
          <p:cNvSpPr txBox="1">
            <a:spLocks noGrp="1"/>
          </p:cNvSpPr>
          <p:nvPr>
            <p:ph type="title" hasCustomPrompt="1"/>
          </p:nvPr>
        </p:nvSpPr>
        <p:spPr>
          <a:xfrm>
            <a:off x="401444" y="1122362"/>
            <a:ext cx="11296185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Click to edit Master title style</a:t>
            </a:r>
          </a:p>
        </p:txBody>
      </p:sp>
      <p:pic>
        <p:nvPicPr>
          <p:cNvPr id="30" name="Picture 7" descr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684" y="194184"/>
            <a:ext cx="2478784" cy="1856359"/>
          </a:xfrm>
          <a:prstGeom prst="rect">
            <a:avLst/>
          </a:prstGeom>
          <a:ln w="12700">
            <a:miter lim="400000"/>
          </a:ln>
        </p:spPr>
      </p:pic>
      <p:sp>
        <p:nvSpPr>
          <p:cNvPr id="31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524000" y="5847555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1pPr>
            <a:lvl2pPr marL="0" indent="457200" algn="ctr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2pPr>
            <a:lvl3pPr marL="0" indent="914400" algn="ctr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3pPr>
            <a:lvl4pPr marL="0" indent="1371600" algn="ctr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4pPr>
            <a:lvl5pPr marL="0" indent="1828800" algn="ctr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5pPr>
          </a:lstStyle>
          <a:p>
            <a:r>
              <a:t>Click to edit Master subtitle style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6"/>
          <p:cNvSpPr/>
          <p:nvPr/>
        </p:nvSpPr>
        <p:spPr>
          <a:xfrm>
            <a:off x="0" y="1155282"/>
            <a:ext cx="12192000" cy="18289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40" name="Picture 7" descr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7572" y="105845"/>
            <a:ext cx="1207228" cy="904092"/>
          </a:xfrm>
          <a:prstGeom prst="rect">
            <a:avLst/>
          </a:prstGeom>
          <a:ln w="12700">
            <a:miter lim="400000"/>
          </a:ln>
        </p:spPr>
      </p:pic>
      <p:sp>
        <p:nvSpPr>
          <p:cNvPr id="41" name="Rectangle 8"/>
          <p:cNvSpPr/>
          <p:nvPr/>
        </p:nvSpPr>
        <p:spPr>
          <a:xfrm>
            <a:off x="0" y="6497637"/>
            <a:ext cx="12192000" cy="18289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2" name="TextBox 9"/>
          <p:cNvSpPr txBox="1"/>
          <p:nvPr/>
        </p:nvSpPr>
        <p:spPr>
          <a:xfrm>
            <a:off x="5638215" y="6592128"/>
            <a:ext cx="930702" cy="2308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900">
                <a:solidFill>
                  <a:srgbClr val="BFBFBF"/>
                </a:solidFill>
                <a:latin typeface="Myriad Pro Light"/>
                <a:ea typeface="Myriad Pro Light"/>
                <a:cs typeface="Myriad Pro Light"/>
                <a:sym typeface="Myriad Pro Light"/>
              </a:defRPr>
            </a:lvl1pPr>
          </a:lstStyle>
          <a:p>
            <a:r>
              <a:rPr dirty="0"/>
              <a:t>© 202</a:t>
            </a:r>
            <a:r>
              <a:rPr lang="en-GB" dirty="0"/>
              <a:t>5</a:t>
            </a:r>
            <a:r>
              <a:rPr dirty="0"/>
              <a:t> oneM2M</a:t>
            </a:r>
          </a:p>
        </p:txBody>
      </p:sp>
      <p:sp>
        <p:nvSpPr>
          <p:cNvPr id="43" name="Rectangle 8"/>
          <p:cNvSpPr/>
          <p:nvPr/>
        </p:nvSpPr>
        <p:spPr>
          <a:xfrm>
            <a:off x="0" y="-1"/>
            <a:ext cx="12192000" cy="217449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4" name="Click to edit Master title style"/>
          <p:cNvSpPr txBox="1">
            <a:spLocks noGrp="1"/>
          </p:cNvSpPr>
          <p:nvPr>
            <p:ph type="title" hasCustomPrompt="1"/>
          </p:nvPr>
        </p:nvSpPr>
        <p:spPr>
          <a:xfrm>
            <a:off x="659779" y="1233865"/>
            <a:ext cx="11296186" cy="2387601"/>
          </a:xfrm>
          <a:prstGeom prst="rect">
            <a:avLst/>
          </a:prstGeom>
        </p:spPr>
        <p:txBody>
          <a:bodyPr anchor="b"/>
          <a:lstStyle>
            <a:lvl1pPr>
              <a:defRPr sz="4800">
                <a:solidFill>
                  <a:schemeClr val="accent2"/>
                </a:solidFill>
              </a:defRPr>
            </a:lvl1pPr>
          </a:lstStyle>
          <a:p>
            <a:r>
              <a:t>Click to edit Master title style</a:t>
            </a:r>
          </a:p>
        </p:txBody>
      </p:sp>
      <p:pic>
        <p:nvPicPr>
          <p:cNvPr id="45" name="Picture 7" descr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268" y="305687"/>
            <a:ext cx="2478784" cy="1856359"/>
          </a:xfrm>
          <a:prstGeom prst="rect">
            <a:avLst/>
          </a:prstGeom>
          <a:ln w="12700">
            <a:miter lim="400000"/>
          </a:ln>
        </p:spPr>
      </p:pic>
      <p:sp>
        <p:nvSpPr>
          <p:cNvPr id="46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59779" y="3837899"/>
            <a:ext cx="9144001" cy="1655762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2400">
                <a:solidFill>
                  <a:srgbClr val="ABA6AB"/>
                </a:solidFill>
              </a:defRPr>
            </a:lvl1pPr>
            <a:lvl2pPr marL="0" indent="457200">
              <a:buClrTx/>
              <a:buSzTx/>
              <a:buFontTx/>
              <a:buNone/>
              <a:defRPr sz="2400">
                <a:solidFill>
                  <a:srgbClr val="ABA6AB"/>
                </a:solidFill>
              </a:defRPr>
            </a:lvl2pPr>
            <a:lvl3pPr marL="0" indent="914400">
              <a:buClrTx/>
              <a:buSzTx/>
              <a:buFontTx/>
              <a:buNone/>
              <a:defRPr sz="2400">
                <a:solidFill>
                  <a:srgbClr val="ABA6AB"/>
                </a:solidFill>
              </a:defRPr>
            </a:lvl3pPr>
            <a:lvl4pPr marL="0" indent="1371600">
              <a:buClrTx/>
              <a:buSzTx/>
              <a:buFontTx/>
              <a:buNone/>
              <a:defRPr sz="2400">
                <a:solidFill>
                  <a:srgbClr val="ABA6AB"/>
                </a:solidFill>
              </a:defRPr>
            </a:lvl4pPr>
            <a:lvl5pPr marL="0" indent="1828800">
              <a:buClrTx/>
              <a:buSzTx/>
              <a:buFontTx/>
              <a:buNone/>
              <a:defRPr sz="2400">
                <a:solidFill>
                  <a:srgbClr val="ABA6AB"/>
                </a:solidFill>
              </a:defRPr>
            </a:lvl5pPr>
          </a:lstStyle>
          <a:p>
            <a:r>
              <a:t>Click to edit Master subtitle style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Click to edit Master title sty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55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 6"/>
          <p:cNvSpPr/>
          <p:nvPr/>
        </p:nvSpPr>
        <p:spPr>
          <a:xfrm>
            <a:off x="0" y="1155282"/>
            <a:ext cx="12192000" cy="18289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64" name="Picture 7" descr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7572" y="105845"/>
            <a:ext cx="1207228" cy="904092"/>
          </a:xfrm>
          <a:prstGeom prst="rect">
            <a:avLst/>
          </a:prstGeom>
          <a:ln w="12700">
            <a:miter lim="400000"/>
          </a:ln>
        </p:spPr>
      </p:pic>
      <p:sp>
        <p:nvSpPr>
          <p:cNvPr id="65" name="Rectangle 8"/>
          <p:cNvSpPr/>
          <p:nvPr/>
        </p:nvSpPr>
        <p:spPr>
          <a:xfrm>
            <a:off x="0" y="6497637"/>
            <a:ext cx="12192000" cy="18289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6" name="TextBox 9"/>
          <p:cNvSpPr txBox="1"/>
          <p:nvPr/>
        </p:nvSpPr>
        <p:spPr>
          <a:xfrm>
            <a:off x="5638215" y="6592128"/>
            <a:ext cx="930702" cy="2308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900">
                <a:solidFill>
                  <a:srgbClr val="BFBFBF"/>
                </a:solidFill>
                <a:latin typeface="Myriad Pro Light"/>
                <a:ea typeface="Myriad Pro Light"/>
                <a:cs typeface="Myriad Pro Light"/>
                <a:sym typeface="Myriad Pro Light"/>
              </a:defRPr>
            </a:lvl1pPr>
          </a:lstStyle>
          <a:p>
            <a:r>
              <a:rPr dirty="0"/>
              <a:t>© 202</a:t>
            </a:r>
            <a:r>
              <a:rPr lang="en-GB" dirty="0"/>
              <a:t>5</a:t>
            </a:r>
            <a:r>
              <a:rPr dirty="0"/>
              <a:t> oneM2M</a:t>
            </a:r>
          </a:p>
        </p:txBody>
      </p:sp>
      <p:sp>
        <p:nvSpPr>
          <p:cNvPr id="67" name="Click to edit Master title style"/>
          <p:cNvSpPr txBox="1"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Click to edit Master title style</a:t>
            </a:r>
          </a:p>
        </p:txBody>
      </p:sp>
      <p:sp>
        <p:nvSpPr>
          <p:cNvPr id="6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2400">
                <a:solidFill>
                  <a:srgbClr val="979597"/>
                </a:solidFill>
              </a:defRPr>
            </a:lvl1pPr>
            <a:lvl2pPr marL="0" indent="457200">
              <a:buClrTx/>
              <a:buSzTx/>
              <a:buFontTx/>
              <a:buNone/>
              <a:defRPr sz="2400">
                <a:solidFill>
                  <a:srgbClr val="979597"/>
                </a:solidFill>
              </a:defRPr>
            </a:lvl2pPr>
            <a:lvl3pPr marL="0" indent="914400">
              <a:buClrTx/>
              <a:buSzTx/>
              <a:buFontTx/>
              <a:buNone/>
              <a:defRPr sz="2400">
                <a:solidFill>
                  <a:srgbClr val="979597"/>
                </a:solidFill>
              </a:defRPr>
            </a:lvl3pPr>
            <a:lvl4pPr marL="0" indent="1371600">
              <a:buClrTx/>
              <a:buSzTx/>
              <a:buFontTx/>
              <a:buNone/>
              <a:defRPr sz="2400">
                <a:solidFill>
                  <a:srgbClr val="979597"/>
                </a:solidFill>
              </a:defRPr>
            </a:lvl4pPr>
            <a:lvl5pPr marL="0" indent="1828800">
              <a:buClrTx/>
              <a:buSzTx/>
              <a:buFontTx/>
              <a:buNone/>
              <a:defRPr sz="2400">
                <a:solidFill>
                  <a:srgbClr val="979597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0" y="1155282"/>
            <a:ext cx="12192000" cy="18289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3" name="Picture 7" descr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07572" y="105845"/>
            <a:ext cx="1207228" cy="904092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Rectangle 8"/>
          <p:cNvSpPr/>
          <p:nvPr/>
        </p:nvSpPr>
        <p:spPr>
          <a:xfrm>
            <a:off x="0" y="6497637"/>
            <a:ext cx="12192000" cy="18289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" name="TextBox 9"/>
          <p:cNvSpPr txBox="1"/>
          <p:nvPr/>
        </p:nvSpPr>
        <p:spPr>
          <a:xfrm>
            <a:off x="5638215" y="6592128"/>
            <a:ext cx="930702" cy="2308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900">
                <a:solidFill>
                  <a:srgbClr val="BFBFBF"/>
                </a:solidFill>
                <a:latin typeface="Myriad Pro Light"/>
                <a:ea typeface="Myriad Pro Light"/>
                <a:cs typeface="Myriad Pro Light"/>
                <a:sym typeface="Myriad Pro Light"/>
              </a:defRPr>
            </a:lvl1pPr>
          </a:lstStyle>
          <a:p>
            <a:r>
              <a:rPr dirty="0"/>
              <a:t>© 202</a:t>
            </a:r>
            <a:r>
              <a:rPr lang="en-GB" dirty="0"/>
              <a:t>5</a:t>
            </a:r>
            <a:r>
              <a:rPr dirty="0"/>
              <a:t> oneM2M</a:t>
            </a:r>
          </a:p>
        </p:txBody>
      </p:sp>
      <p:sp>
        <p:nvSpPr>
          <p:cNvPr id="6" name="Click to edit Master title style"/>
          <p:cNvSpPr txBox="1">
            <a:spLocks noGrp="1"/>
          </p:cNvSpPr>
          <p:nvPr>
            <p:ph type="title" hasCustomPrompt="1"/>
          </p:nvPr>
        </p:nvSpPr>
        <p:spPr>
          <a:xfrm>
            <a:off x="334695" y="0"/>
            <a:ext cx="7850301" cy="11735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Click to edit Master title style</a:t>
            </a:r>
          </a:p>
        </p:txBody>
      </p:sp>
      <p:sp>
        <p:nvSpPr>
          <p:cNvPr id="7" name="Body Level One…"/>
          <p:cNvSpPr txBox="1">
            <a:spLocks noGrp="1"/>
          </p:cNvSpPr>
          <p:nvPr>
            <p:ph type="body" idx="1"/>
          </p:nvPr>
        </p:nvSpPr>
        <p:spPr>
          <a:xfrm>
            <a:off x="334695" y="1493918"/>
            <a:ext cx="10515601" cy="43513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18343" y="6540817"/>
            <a:ext cx="273656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979597"/>
                </a:solidFill>
                <a:latin typeface="Myriad Pro"/>
                <a:ea typeface="Myriad Pro"/>
                <a:cs typeface="Myriad Pro"/>
                <a:sym typeface="Myriad Pro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C63133"/>
          </a:solidFill>
          <a:uFillTx/>
          <a:latin typeface="Myriad Pro"/>
          <a:ea typeface="Myriad Pro"/>
          <a:cs typeface="Myriad Pro"/>
          <a:sym typeface="Myriad Pro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C63133"/>
          </a:solidFill>
          <a:uFillTx/>
          <a:latin typeface="Myriad Pro"/>
          <a:ea typeface="Myriad Pro"/>
          <a:cs typeface="Myriad Pro"/>
          <a:sym typeface="Myriad Pro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C63133"/>
          </a:solidFill>
          <a:uFillTx/>
          <a:latin typeface="Myriad Pro"/>
          <a:ea typeface="Myriad Pro"/>
          <a:cs typeface="Myriad Pro"/>
          <a:sym typeface="Myriad Pro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C63133"/>
          </a:solidFill>
          <a:uFillTx/>
          <a:latin typeface="Myriad Pro"/>
          <a:ea typeface="Myriad Pro"/>
          <a:cs typeface="Myriad Pro"/>
          <a:sym typeface="Myriad Pro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C63133"/>
          </a:solidFill>
          <a:uFillTx/>
          <a:latin typeface="Myriad Pro"/>
          <a:ea typeface="Myriad Pro"/>
          <a:cs typeface="Myriad Pro"/>
          <a:sym typeface="Myriad Pro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C63133"/>
          </a:solidFill>
          <a:uFillTx/>
          <a:latin typeface="Myriad Pro"/>
          <a:ea typeface="Myriad Pro"/>
          <a:cs typeface="Myriad Pro"/>
          <a:sym typeface="Myriad Pro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C63133"/>
          </a:solidFill>
          <a:uFillTx/>
          <a:latin typeface="Myriad Pro"/>
          <a:ea typeface="Myriad Pro"/>
          <a:cs typeface="Myriad Pro"/>
          <a:sym typeface="Myriad Pro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C63133"/>
          </a:solidFill>
          <a:uFillTx/>
          <a:latin typeface="Myriad Pro"/>
          <a:ea typeface="Myriad Pro"/>
          <a:cs typeface="Myriad Pro"/>
          <a:sym typeface="Myriad Pro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C63133"/>
          </a:solidFill>
          <a:uFillTx/>
          <a:latin typeface="Myriad Pro"/>
          <a:ea typeface="Myriad Pro"/>
          <a:cs typeface="Myriad Pro"/>
          <a:sym typeface="Myriad Pro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2"/>
          </a:solidFill>
          <a:uFillTx/>
          <a:latin typeface="Myriad Pro"/>
          <a:ea typeface="Myriad Pro"/>
          <a:cs typeface="Myriad Pro"/>
          <a:sym typeface="Myriad Pro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2"/>
          </a:solidFill>
          <a:uFillTx/>
          <a:latin typeface="Myriad Pro"/>
          <a:ea typeface="Myriad Pro"/>
          <a:cs typeface="Myriad Pro"/>
          <a:sym typeface="Myriad Pro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2"/>
          </a:solidFill>
          <a:uFillTx/>
          <a:latin typeface="Myriad Pro"/>
          <a:ea typeface="Myriad Pro"/>
          <a:cs typeface="Myriad Pro"/>
          <a:sym typeface="Myriad Pro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2"/>
          </a:solidFill>
          <a:uFillTx/>
          <a:latin typeface="Myriad Pro"/>
          <a:ea typeface="Myriad Pro"/>
          <a:cs typeface="Myriad Pro"/>
          <a:sym typeface="Myriad Pro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2"/>
          </a:solidFill>
          <a:uFillTx/>
          <a:latin typeface="Myriad Pro"/>
          <a:ea typeface="Myriad Pro"/>
          <a:cs typeface="Myriad Pro"/>
          <a:sym typeface="Myriad Pro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2"/>
          </a:solidFill>
          <a:uFillTx/>
          <a:latin typeface="Myriad Pro"/>
          <a:ea typeface="Myriad Pro"/>
          <a:cs typeface="Myriad Pro"/>
          <a:sym typeface="Myriad Pro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2"/>
          </a:solidFill>
          <a:uFillTx/>
          <a:latin typeface="Myriad Pro"/>
          <a:ea typeface="Myriad Pro"/>
          <a:cs typeface="Myriad Pro"/>
          <a:sym typeface="Myriad Pro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2"/>
          </a:solidFill>
          <a:uFillTx/>
          <a:latin typeface="Myriad Pro"/>
          <a:ea typeface="Myriad Pro"/>
          <a:cs typeface="Myriad Pro"/>
          <a:sym typeface="Myriad Pro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2"/>
          </a:solidFill>
          <a:uFillTx/>
          <a:latin typeface="Myriad Pro"/>
          <a:ea typeface="Myriad Pro"/>
          <a:cs typeface="Myriad Pro"/>
          <a:sym typeface="Myriad Pro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yriad Pro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yriad Pro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yriad Pro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yriad Pro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yriad Pro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yriad Pro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yriad Pro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yriad Pro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yriad Pro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volker.leisse@etsi.or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itle 1"/>
          <p:cNvSpPr txBox="1">
            <a:spLocks noGrp="1"/>
          </p:cNvSpPr>
          <p:nvPr>
            <p:ph type="ctrTitle"/>
          </p:nvPr>
        </p:nvSpPr>
        <p:spPr>
          <a:xfrm>
            <a:off x="372868" y="1422400"/>
            <a:ext cx="11296186" cy="2387601"/>
          </a:xfrm>
          <a:prstGeom prst="rect">
            <a:avLst/>
          </a:prstGeom>
        </p:spPr>
        <p:txBody>
          <a:bodyPr/>
          <a:lstStyle/>
          <a:p>
            <a:r>
              <a:rPr dirty="0"/>
              <a:t>WPM </a:t>
            </a:r>
            <a:r>
              <a:rPr lang="en-GB" dirty="0"/>
              <a:t>S</a:t>
            </a:r>
            <a:r>
              <a:rPr dirty="0"/>
              <a:t>tatus </a:t>
            </a:r>
            <a:r>
              <a:rPr lang="en-GB" dirty="0"/>
              <a:t>R</a:t>
            </a:r>
            <a:r>
              <a:rPr dirty="0" err="1"/>
              <a:t>eport</a:t>
            </a:r>
            <a:br>
              <a:rPr dirty="0"/>
            </a:br>
            <a:r>
              <a:rPr dirty="0"/>
              <a:t>TP</a:t>
            </a:r>
            <a:r>
              <a:rPr lang="fr-FR" dirty="0"/>
              <a:t>72</a:t>
            </a:r>
            <a:endParaRPr dirty="0"/>
          </a:p>
        </p:txBody>
      </p:sp>
      <p:sp>
        <p:nvSpPr>
          <p:cNvPr id="87" name="Subtitle 2"/>
          <p:cNvSpPr txBox="1">
            <a:spLocks noGrp="1"/>
          </p:cNvSpPr>
          <p:nvPr>
            <p:ph type="subTitle" sz="half" idx="1"/>
          </p:nvPr>
        </p:nvSpPr>
        <p:spPr>
          <a:xfrm>
            <a:off x="1524000" y="4500947"/>
            <a:ext cx="9144000" cy="2174489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Volker Leisse</a:t>
            </a:r>
            <a:r>
              <a:rPr dirty="0"/>
              <a:t> (ETSI Secretariat)</a:t>
            </a:r>
          </a:p>
          <a:p>
            <a:r>
              <a:rPr lang="fr-FR" dirty="0"/>
              <a:t>(</a:t>
            </a:r>
            <a:r>
              <a:rPr lang="fr-FR" dirty="0">
                <a:hlinkClick r:id="rId2"/>
              </a:rPr>
              <a:t>volker.leisse@etsi.org</a:t>
            </a:r>
            <a:r>
              <a:rPr lang="fr-FR" dirty="0"/>
              <a:t>)</a:t>
            </a:r>
          </a:p>
          <a:p>
            <a:r>
              <a:rPr dirty="0"/>
              <a:t>202</a:t>
            </a:r>
            <a:r>
              <a:rPr lang="en-GB" dirty="0"/>
              <a:t>5</a:t>
            </a:r>
            <a:r>
              <a:rPr dirty="0"/>
              <a:t>-</a:t>
            </a:r>
            <a:r>
              <a:rPr lang="en-GB" dirty="0"/>
              <a:t>11</a:t>
            </a:r>
            <a:r>
              <a:rPr dirty="0"/>
              <a:t>-</a:t>
            </a:r>
            <a:r>
              <a:rPr lang="fr-FR" dirty="0"/>
              <a:t>14</a:t>
            </a:r>
            <a:endParaRPr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제목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GB" dirty="0"/>
              <a:t>Publication of TS</a:t>
            </a:r>
            <a:endParaRPr dirty="0"/>
          </a:p>
        </p:txBody>
      </p:sp>
      <p:graphicFrame>
        <p:nvGraphicFramePr>
          <p:cNvPr id="110" name="Table 1"/>
          <p:cNvGraphicFramePr/>
          <p:nvPr>
            <p:extLst>
              <p:ext uri="{D42A27DB-BD31-4B8C-83A1-F6EECF244321}">
                <p14:modId xmlns:p14="http://schemas.microsoft.com/office/powerpoint/2010/main" val="4127016409"/>
              </p:ext>
            </p:extLst>
          </p:nvPr>
        </p:nvGraphicFramePr>
        <p:xfrm>
          <a:off x="333375" y="1769216"/>
          <a:ext cx="11592000" cy="4068511"/>
        </p:xfrm>
        <a:graphic>
          <a:graphicData uri="http://schemas.openxmlformats.org/drawingml/2006/table">
            <a:tbl>
              <a:tblPr bandRow="1">
                <a:tableStyleId>{C7B018BB-80A7-4F77-B60F-C8B233D01FF8}</a:tableStyleId>
              </a:tblPr>
              <a:tblGrid>
                <a:gridCol w="61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990498587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09994196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4101577631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64358803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TS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Title</a:t>
                      </a:r>
                    </a:p>
                  </a:txBody>
                  <a:tcPr marL="63500" marR="63500" marT="0" marB="0" anchor="ctr" horzOverflow="overflow"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Release 3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63500" marR="63500" marT="0" marB="0" anchor="ctr" horzOverflow="overflow"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Release 4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63500" marR="63500" marT="0" marB="0" anchor="ctr" horzOverflow="overflow"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Release 5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63500" marR="63500" marT="0" marB="0" anchor="ctr" horzOverflow="overflow"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Release 6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63500" marR="63500" marT="0" marB="0" anchor="ctr" horzOverflow="overflow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indent="0" algn="ct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TS-0001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Functional Architecture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V3.35.0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 118 101 v3.22.0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70C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V4.23.0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70C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 118 101 v4.15.0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B05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V5.9.0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80438906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indent="0" algn="ct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TS-0002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Requirements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V3.1.2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 118 102 v3.1.2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70C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V4.6.2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70C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B05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V5.4.0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TS-0003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Security Solutions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V3.17.1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 118 103 v3.13.0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70C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V4.9.0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70C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B05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V5.1.0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72457826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TS-0004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Service Layer Core Protocol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V3.32.0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70C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V4.23.0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70C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B05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V5.1.0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49447915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TS-0005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Management Enablement (OMA)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V3.5.1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 118 105 v3.5.1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70C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V4.0.1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70C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 118 105 v4.0.1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59710362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TS-0006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Management Enablement (BBF)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V3.6.2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 118 106 v3.6.2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70C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V4.0.1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70C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8528582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TS-0007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Service Components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70C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70C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60870092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TS-0008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CoAP Protocol Binding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V3.9.0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 118 108 v3.6.0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70C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V4.6.1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70C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 118 108 v4.4.1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B05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V5.1.0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74145223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TS-0009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HTTP Protocol Binding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V3.9.1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 118 109 v3.5.0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70C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V4.6.1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70C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 118 109 v4.4.1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17234790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TS-0010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MQTT Protocol Binding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V3.1.0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 118 110 v3.1.0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70C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V4.0.1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70C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 118 110 v4.0.1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67845148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TS-0011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Common Terminology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V3.0.0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70C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V4.1.1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70C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 118 111 v4.1.1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54670932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TS-0012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Base Ontology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V3.7.3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 118 117 v3.7.3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70C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V4.0.0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70C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65056916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TS-0013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Interoperability Testing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V3.4.0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 118 113 v3.3.1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70C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V4.0.0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70C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76873926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TS-0014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LWM2M Interworking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V3.2.0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 118 114 v3.2.0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70C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V4.0.1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70C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 118 114 v4.0.1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8002787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TS-0015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Testing Framework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70C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70C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026054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7633820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제목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GB" dirty="0"/>
              <a:t>Publication of TS (cont’d)</a:t>
            </a:r>
            <a:endParaRPr dirty="0"/>
          </a:p>
        </p:txBody>
      </p:sp>
      <p:graphicFrame>
        <p:nvGraphicFramePr>
          <p:cNvPr id="110" name="Table 1"/>
          <p:cNvGraphicFramePr/>
          <p:nvPr>
            <p:extLst>
              <p:ext uri="{D42A27DB-BD31-4B8C-83A1-F6EECF244321}">
                <p14:modId xmlns:p14="http://schemas.microsoft.com/office/powerpoint/2010/main" val="2107772945"/>
              </p:ext>
            </p:extLst>
          </p:nvPr>
        </p:nvGraphicFramePr>
        <p:xfrm>
          <a:off x="333375" y="1484736"/>
          <a:ext cx="11592000" cy="4414010"/>
        </p:xfrm>
        <a:graphic>
          <a:graphicData uri="http://schemas.openxmlformats.org/drawingml/2006/table">
            <a:tbl>
              <a:tblPr bandRow="1">
                <a:tableStyleId>{C7B018BB-80A7-4F77-B60F-C8B233D01FF8}</a:tableStyleId>
              </a:tblPr>
              <a:tblGrid>
                <a:gridCol w="61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990498587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296387450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985795760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3323893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TS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Title</a:t>
                      </a:r>
                    </a:p>
                  </a:txBody>
                  <a:tcPr marL="63500" marR="63500" marT="0" marB="0" anchor="ctr" horzOverflow="overflow"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Release 3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63500" marR="63500" marT="0" marB="0" anchor="ctr" horzOverflow="overflow"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Release 4</a:t>
                      </a:r>
                    </a:p>
                  </a:txBody>
                  <a:tcPr marL="63500" marR="63500" marT="0" marB="0" anchor="ctr" horzOverflow="overflow"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63500" marR="63500" marT="0" marB="0" anchor="ctr" horzOverflow="overflow"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Release 5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63500" marR="63500" marT="0" marB="0" anchor="ctr" horzOverflow="overflow"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Release 6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63500" marR="63500" marT="0" marB="0" anchor="ctr" horzOverflow="overflow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TS-0016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Secure Environment Abstraction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V3.0.2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 118 116 v3.0.2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70C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V4.0.0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70C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 118 116 v4.0.1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B05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V5.0.1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77605425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TS-0017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Implementation Conformance Statements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70C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70C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69692322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TS-0018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Test Suite Structure &amp; Test Purposes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70C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V4.6.0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70C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0179858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TS-0019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Abstract Test Suite &amp; Implementation </a:t>
                      </a:r>
                      <a:r>
                        <a:rPr lang="en-GB" sz="1100" b="0" i="0" u="none" strike="noStrike" cap="none" spc="0" baseline="0" dirty="0" err="1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eXtra</a:t>
                      </a: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 Information for Test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70C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V4.0.0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70C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02771343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TS-0020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WebSocket Protocol Binding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V3.0.1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 118 120 v3.0.1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70C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V4.0.0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70C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1343406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TS-0021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AllJoyn Interworking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70C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70C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65104120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TS-0022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Field Device Configuration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V3.3.0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 118 122 v3.0.2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70C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V4.7.1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70C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 118 122 v4.5.1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B05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V5.1.0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72354616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TS-0023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Home Appliances Information Model and Mapping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V3.9.0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 118 123 v3.7.3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70C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70C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04617309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TS-0023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SDT-based Information Model and Mapping for Vertical Industries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70C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V4.8.1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70C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 118 123 v4.8.1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2808340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TS-0024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OCF Interworking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V3.2.2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 118 124 v3.2.2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70C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V4.0.1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70C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 118 124 v4.0.1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73142497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TS-0025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Product Profiles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V3.2.0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70C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70C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61064126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TS-0026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3GPP Interworking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V3.6.0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 118 126 v3.0.0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70C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V4.7.0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70C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B05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V5.0.0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53304775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TS-0027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Security Implementation Conformance Statement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70C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70C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5382041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TS-0028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Security Test Suite Structure &amp; Test Purposes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70C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70C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87335427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TS-0029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Security Abstract Test Suite &amp; Implementation </a:t>
                      </a:r>
                      <a:r>
                        <a:rPr lang="en-GB" sz="1100" b="0" i="0" u="none" strike="noStrike" cap="none" spc="0" baseline="0" dirty="0" err="1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eXtra</a:t>
                      </a: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 Information for Test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70C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70C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47052826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TS-0030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Ontology Based Interworking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V3.0.2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70C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V4.0.1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70C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 118 130 v4.0.1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B05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V5.0.0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150765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1310193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제목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GB" dirty="0"/>
              <a:t>Publication of TS (cont’d)</a:t>
            </a:r>
            <a:endParaRPr dirty="0"/>
          </a:p>
        </p:txBody>
      </p:sp>
      <p:graphicFrame>
        <p:nvGraphicFramePr>
          <p:cNvPr id="110" name="Table 1"/>
          <p:cNvGraphicFramePr/>
          <p:nvPr>
            <p:extLst>
              <p:ext uri="{D42A27DB-BD31-4B8C-83A1-F6EECF244321}">
                <p14:modId xmlns:p14="http://schemas.microsoft.com/office/powerpoint/2010/main" val="2706943119"/>
              </p:ext>
            </p:extLst>
          </p:nvPr>
        </p:nvGraphicFramePr>
        <p:xfrm>
          <a:off x="333375" y="1542024"/>
          <a:ext cx="11592000" cy="3306164"/>
        </p:xfrm>
        <a:graphic>
          <a:graphicData uri="http://schemas.openxmlformats.org/drawingml/2006/table">
            <a:tbl>
              <a:tblPr bandRow="1">
                <a:tableStyleId>{C7B018BB-80A7-4F77-B60F-C8B233D01FF8}</a:tableStyleId>
              </a:tblPr>
              <a:tblGrid>
                <a:gridCol w="61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990498587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931462379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93453355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688155311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TSV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Title</a:t>
                      </a:r>
                    </a:p>
                  </a:txBody>
                  <a:tcPr marL="63500" marR="63500" marT="0" marB="0" anchor="ctr" horzOverflow="overflow"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Release 3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63500" marR="63500" marT="0" marB="0" anchor="ctr" horzOverflow="overflow"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Release 4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63500" marR="63500" marT="0" marB="0" anchor="ctr" horzOverflow="overflow"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Release 5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63500" marR="63500" marT="0" marB="0" anchor="ctr" horzOverflow="overflow"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Release 6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63500" marR="63500" marT="0" marB="0" anchor="ctr" horzOverflow="overflow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TS-0031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Feature Catalogue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70C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70C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95288254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TS-0032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MAF and MEF Interface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V3.0.0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70C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V4.0.0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70C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 118 132 v4.0.1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B05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V5.0.1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25264339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TS-0033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Interworking Framework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V3.0.0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70C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V4.0.1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70C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 118 133 v4.0.1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B05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V5.0.0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33821020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TS-0034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Semantics Support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V3.0.2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70C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V4.2.0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70C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B05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V5.0.0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79128286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TS-0035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OSGi Interworking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V3.0.0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70C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V4.0.0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70C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08188409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TS-0036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Advanced Vehicular Domain Enablement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70C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70C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17318214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TS-0037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IoT Public Warning Service Enablement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70C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V4.0.2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70C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31805066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TS-0038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70C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70C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31243331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TS-0039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70C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70C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06264106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TS-0040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Modbus Interworking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70C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V4.0.0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70C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 118 140 v4.0.0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B05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V5.0.1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86129878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TS-0041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 err="1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SensorThings</a:t>
                      </a: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 Interworking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70C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70C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>
                          <a:solidFill>
                            <a:srgbClr val="00B05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V5.4.1</a:t>
                      </a: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80304138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TS-0042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MEC Interworking and Deployments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70C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70C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rgbClr val="00B050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22418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817105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제목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GB" dirty="0"/>
              <a:t>Publication of TR</a:t>
            </a:r>
            <a:endParaRPr dirty="0"/>
          </a:p>
        </p:txBody>
      </p:sp>
      <p:graphicFrame>
        <p:nvGraphicFramePr>
          <p:cNvPr id="110" name="Table 1"/>
          <p:cNvGraphicFramePr/>
          <p:nvPr>
            <p:extLst>
              <p:ext uri="{D42A27DB-BD31-4B8C-83A1-F6EECF244321}">
                <p14:modId xmlns:p14="http://schemas.microsoft.com/office/powerpoint/2010/main" val="349065546"/>
              </p:ext>
            </p:extLst>
          </p:nvPr>
        </p:nvGraphicFramePr>
        <p:xfrm>
          <a:off x="333375" y="1484736"/>
          <a:ext cx="11419425" cy="3306164"/>
        </p:xfrm>
        <a:graphic>
          <a:graphicData uri="http://schemas.openxmlformats.org/drawingml/2006/table">
            <a:tbl>
              <a:tblPr bandRow="1">
                <a:tableStyleId>{C7B018BB-80A7-4F77-B60F-C8B233D01FF8}</a:tableStyleId>
              </a:tblPr>
              <a:tblGrid>
                <a:gridCol w="770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77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0560">
                  <a:extLst>
                    <a:ext uri="{9D8B030D-6E8A-4147-A177-3AD203B41FA5}">
                      <a16:colId xmlns:a16="http://schemas.microsoft.com/office/drawing/2014/main" val="1990498587"/>
                    </a:ext>
                  </a:extLst>
                </a:gridCol>
                <a:gridCol w="1148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82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TR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Title</a:t>
                      </a:r>
                    </a:p>
                  </a:txBody>
                  <a:tcPr marL="63500" marR="63500" marT="0" marB="0" anchor="ctr" horzOverflow="overflow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Latest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Rel-3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Rel-4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Rel-5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Rel-6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TR-0001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Use Cases Collection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95288254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25264339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33821020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79128286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08188409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17318214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31805066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31243331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06264106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86129878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80304138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22418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6288976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itel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dirty="0"/>
              <a:t>WPM Status </a:t>
            </a:r>
            <a:r>
              <a:rPr lang="en-GB" dirty="0"/>
              <a:t>Report </a:t>
            </a:r>
            <a:r>
              <a:rPr dirty="0"/>
              <a:t>TP</a:t>
            </a:r>
            <a:r>
              <a:rPr lang="en-GB" dirty="0"/>
              <a:t>72</a:t>
            </a:r>
            <a:endParaRPr dirty="0"/>
          </a:p>
        </p:txBody>
      </p:sp>
      <p:sp>
        <p:nvSpPr>
          <p:cNvPr id="90" name="Inhaltsplatzhalter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WI </a:t>
            </a:r>
            <a:r>
              <a:rPr lang="en-GB" dirty="0"/>
              <a:t>s</a:t>
            </a:r>
            <a:r>
              <a:rPr dirty="0" err="1"/>
              <a:t>napshot</a:t>
            </a:r>
            <a:r>
              <a:rPr lang="en-GB" dirty="0"/>
              <a:t> per WG</a:t>
            </a:r>
            <a:endParaRPr dirty="0"/>
          </a:p>
          <a:p>
            <a:r>
              <a:rPr dirty="0"/>
              <a:t>WI</a:t>
            </a:r>
            <a:r>
              <a:rPr lang="en-GB" dirty="0"/>
              <a:t> status per release</a:t>
            </a:r>
            <a:endParaRPr lang="fr-FR" dirty="0"/>
          </a:p>
          <a:p>
            <a:r>
              <a:rPr lang="en-GB" dirty="0"/>
              <a:t>Publication status</a:t>
            </a:r>
            <a:endParaRPr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el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WI Snapshot</a:t>
            </a:r>
          </a:p>
        </p:txBody>
      </p:sp>
      <p:sp>
        <p:nvSpPr>
          <p:cNvPr id="93" name="Inhaltsplatzhalter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ts val="600"/>
              </a:spcBef>
              <a:defRPr sz="2400">
                <a:solidFill>
                  <a:srgbClr val="FF0000"/>
                </a:solidFill>
              </a:defRPr>
            </a:pPr>
            <a:r>
              <a:rPr lang="en-GB" dirty="0"/>
              <a:t>50</a:t>
            </a:r>
            <a:r>
              <a:rPr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545054"/>
                </a:solidFill>
              </a:rPr>
              <a:t>active work items </a:t>
            </a:r>
            <a:r>
              <a:rPr sz="1600" i="1" dirty="0">
                <a:solidFill>
                  <a:srgbClr val="545054"/>
                </a:solidFill>
              </a:rPr>
              <a:t>of which</a:t>
            </a:r>
            <a:endParaRPr i="1" dirty="0">
              <a:solidFill>
                <a:srgbClr val="545054"/>
              </a:solidFill>
            </a:endParaRP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defRPr sz="2400">
                <a:solidFill>
                  <a:srgbClr val="FF0000"/>
                </a:solidFill>
              </a:defRPr>
            </a:pPr>
            <a:r>
              <a:rPr lang="en-GB" dirty="0"/>
              <a:t>7</a:t>
            </a:r>
            <a:r>
              <a:rPr lang="en-GB" dirty="0">
                <a:solidFill>
                  <a:srgbClr val="545054"/>
                </a:solidFill>
              </a:rPr>
              <a:t> Release independent WIs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defRPr sz="2400">
                <a:solidFill>
                  <a:srgbClr val="FF0000"/>
                </a:solidFill>
              </a:defRPr>
            </a:pPr>
            <a:r>
              <a:rPr lang="en-GB" dirty="0"/>
              <a:t>4</a:t>
            </a:r>
            <a:r>
              <a:rPr lang="en-GB" dirty="0">
                <a:solidFill>
                  <a:srgbClr val="545054"/>
                </a:solidFill>
              </a:rPr>
              <a:t> WIs targeted for Rel-3</a:t>
            </a:r>
            <a:endParaRPr lang="en-GB" dirty="0"/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defRPr sz="2400">
                <a:solidFill>
                  <a:srgbClr val="FF0000"/>
                </a:solidFill>
              </a:defRPr>
            </a:pPr>
            <a:r>
              <a:rPr lang="en-GB" dirty="0"/>
              <a:t>15</a:t>
            </a:r>
            <a:r>
              <a:rPr dirty="0">
                <a:solidFill>
                  <a:srgbClr val="545054"/>
                </a:solidFill>
              </a:rPr>
              <a:t> WIs target</a:t>
            </a:r>
            <a:r>
              <a:rPr lang="en-GB" dirty="0">
                <a:solidFill>
                  <a:srgbClr val="545054"/>
                </a:solidFill>
              </a:rPr>
              <a:t>ed</a:t>
            </a:r>
            <a:r>
              <a:rPr dirty="0">
                <a:solidFill>
                  <a:srgbClr val="545054"/>
                </a:solidFill>
              </a:rPr>
              <a:t> for Rel-4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defRPr sz="2400">
                <a:solidFill>
                  <a:srgbClr val="FF0000"/>
                </a:solidFill>
              </a:defRPr>
            </a:pPr>
            <a:r>
              <a:rPr lang="en-GB" dirty="0"/>
              <a:t>18</a:t>
            </a:r>
            <a:r>
              <a:rPr dirty="0">
                <a:solidFill>
                  <a:srgbClr val="545054"/>
                </a:solidFill>
              </a:rPr>
              <a:t> WIs target</a:t>
            </a:r>
            <a:r>
              <a:rPr lang="en-GB" dirty="0">
                <a:solidFill>
                  <a:srgbClr val="545054"/>
                </a:solidFill>
              </a:rPr>
              <a:t>ed</a:t>
            </a:r>
            <a:r>
              <a:rPr dirty="0">
                <a:solidFill>
                  <a:srgbClr val="545054"/>
                </a:solidFill>
              </a:rPr>
              <a:t> for Rel-5</a:t>
            </a:r>
            <a:endParaRPr lang="en-GB" dirty="0">
              <a:solidFill>
                <a:srgbClr val="545054"/>
              </a:solidFill>
            </a:endParaRP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defRPr sz="2400">
                <a:solidFill>
                  <a:srgbClr val="FF0000"/>
                </a:solidFill>
              </a:defRPr>
            </a:pPr>
            <a:r>
              <a:rPr lang="en-GB" dirty="0">
                <a:solidFill>
                  <a:srgbClr val="FF0000"/>
                </a:solidFill>
              </a:rPr>
              <a:t>6</a:t>
            </a:r>
            <a:r>
              <a:rPr lang="en-GB" dirty="0">
                <a:solidFill>
                  <a:srgbClr val="545054"/>
                </a:solidFill>
              </a:rPr>
              <a:t> WIs targeted for Rel-6</a:t>
            </a:r>
          </a:p>
        </p:txBody>
      </p:sp>
      <p:sp>
        <p:nvSpPr>
          <p:cNvPr id="94" name="Textfeld 4"/>
          <p:cNvSpPr txBox="1"/>
          <p:nvPr/>
        </p:nvSpPr>
        <p:spPr>
          <a:xfrm>
            <a:off x="380415" y="865595"/>
            <a:ext cx="4441278" cy="307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400"/>
            </a:lvl1pPr>
          </a:lstStyle>
          <a:p>
            <a:r>
              <a:rPr dirty="0"/>
              <a:t>See full work program status in ADM-0001</a:t>
            </a:r>
            <a:r>
              <a:rPr lang="en-GB" dirty="0"/>
              <a:t> (</a:t>
            </a:r>
            <a:r>
              <a:rPr lang="en-GB" i="1" dirty="0"/>
              <a:t>to be updated</a:t>
            </a:r>
            <a:r>
              <a:rPr lang="en-GB" dirty="0"/>
              <a:t>)</a:t>
            </a:r>
            <a:r>
              <a:rPr dirty="0"/>
              <a:t>  </a:t>
            </a:r>
          </a:p>
        </p:txBody>
      </p:sp>
      <p:sp>
        <p:nvSpPr>
          <p:cNvPr id="95" name="Rectangle 21"/>
          <p:cNvSpPr txBox="1"/>
          <p:nvPr/>
        </p:nvSpPr>
        <p:spPr>
          <a:xfrm>
            <a:off x="9962515" y="3208656"/>
            <a:ext cx="221376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900" b="1">
                <a:solidFill>
                  <a:srgbClr val="FFFFFF"/>
                </a:solidFill>
              </a:defRPr>
            </a:lvl1pPr>
          </a:lstStyle>
          <a:p>
            <a:r>
              <a:t>R4+,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itel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GB" dirty="0"/>
              <a:t>50</a:t>
            </a:r>
            <a:r>
              <a:rPr dirty="0"/>
              <a:t> active WIs*</a:t>
            </a:r>
          </a:p>
        </p:txBody>
      </p:sp>
      <p:sp>
        <p:nvSpPr>
          <p:cNvPr id="98" name="Textfeld 4"/>
          <p:cNvSpPr txBox="1"/>
          <p:nvPr/>
        </p:nvSpPr>
        <p:spPr>
          <a:xfrm>
            <a:off x="9064536" y="6538003"/>
            <a:ext cx="2921632" cy="307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400"/>
            </a:lvl1pPr>
          </a:lstStyle>
          <a:p>
            <a:pPr algn="r"/>
            <a:r>
              <a:rPr dirty="0"/>
              <a:t>* status in ADM-0001</a:t>
            </a:r>
            <a:r>
              <a:rPr lang="en-GB" dirty="0"/>
              <a:t> </a:t>
            </a:r>
            <a:r>
              <a:rPr lang="en-GB" i="1" dirty="0"/>
              <a:t>(to be updated)</a:t>
            </a:r>
            <a:r>
              <a:rPr dirty="0"/>
              <a:t>  </a:t>
            </a:r>
          </a:p>
        </p:txBody>
      </p:sp>
      <p:sp>
        <p:nvSpPr>
          <p:cNvPr id="99" name="Textfeld 2"/>
          <p:cNvSpPr txBox="1"/>
          <p:nvPr/>
        </p:nvSpPr>
        <p:spPr>
          <a:xfrm>
            <a:off x="363147" y="865792"/>
            <a:ext cx="8248410" cy="307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1400">
                <a:solidFill>
                  <a:srgbClr val="0070C0"/>
                </a:solidFill>
              </a:defRPr>
            </a:pPr>
            <a:r>
              <a:rPr lang="fr-FR" dirty="0" err="1">
                <a:solidFill>
                  <a:srgbClr val="545054"/>
                </a:solidFill>
              </a:rPr>
              <a:t>WIs</a:t>
            </a:r>
            <a:r>
              <a:rPr lang="fr-FR" dirty="0">
                <a:solidFill>
                  <a:srgbClr val="545054"/>
                </a:solidFill>
              </a:rPr>
              <a:t> </a:t>
            </a:r>
            <a:r>
              <a:rPr lang="fr-FR" dirty="0" err="1">
                <a:solidFill>
                  <a:srgbClr val="545054"/>
                </a:solidFill>
              </a:rPr>
              <a:t>targeted</a:t>
            </a:r>
            <a:r>
              <a:rPr lang="fr-FR" dirty="0">
                <a:solidFill>
                  <a:srgbClr val="545054"/>
                </a:solidFill>
              </a:rPr>
              <a:t> at </a:t>
            </a:r>
            <a:r>
              <a:rPr lang="fr-FR" dirty="0">
                <a:solidFill>
                  <a:schemeClr val="bg1">
                    <a:lumMod val="75000"/>
                  </a:schemeClr>
                </a:solidFill>
              </a:rPr>
              <a:t>Release 3 and </a:t>
            </a:r>
            <a:r>
              <a:rPr lang="fr-FR" dirty="0" err="1">
                <a:solidFill>
                  <a:schemeClr val="bg1">
                    <a:lumMod val="75000"/>
                  </a:schemeClr>
                </a:solidFill>
              </a:rPr>
              <a:t>prior</a:t>
            </a:r>
            <a:r>
              <a:rPr lang="fr-FR" dirty="0">
                <a:solidFill>
                  <a:srgbClr val="545054"/>
                </a:solidFill>
              </a:rPr>
              <a:t>, </a:t>
            </a:r>
            <a:r>
              <a:rPr lang="fr-FR" dirty="0">
                <a:solidFill>
                  <a:srgbClr val="0070C0"/>
                </a:solidFill>
              </a:rPr>
              <a:t>Release 4</a:t>
            </a:r>
            <a:r>
              <a:rPr lang="fr-FR" dirty="0">
                <a:solidFill>
                  <a:srgbClr val="545054"/>
                </a:solidFill>
              </a:rPr>
              <a:t>, </a:t>
            </a:r>
            <a:r>
              <a:rPr dirty="0">
                <a:solidFill>
                  <a:srgbClr val="00B050"/>
                </a:solidFill>
              </a:rPr>
              <a:t>Release 5</a:t>
            </a:r>
            <a:r>
              <a:rPr lang="en-GB" dirty="0">
                <a:solidFill>
                  <a:srgbClr val="545054"/>
                </a:solidFill>
              </a:rPr>
              <a:t> or </a:t>
            </a:r>
            <a:r>
              <a:rPr lang="en-GB" dirty="0">
                <a:solidFill>
                  <a:srgbClr val="FFC000"/>
                </a:solidFill>
              </a:rPr>
              <a:t>Release 6</a:t>
            </a:r>
            <a:r>
              <a:rPr lang="fr-FR" dirty="0">
                <a:solidFill>
                  <a:srgbClr val="545054"/>
                </a:solidFill>
              </a:rPr>
              <a:t> – </a:t>
            </a:r>
            <a:r>
              <a:rPr lang="fr-FR" dirty="0" err="1">
                <a:solidFill>
                  <a:srgbClr val="545054"/>
                </a:solidFill>
              </a:rPr>
              <a:t>Underlined</a:t>
            </a:r>
            <a:r>
              <a:rPr lang="fr-FR" dirty="0">
                <a:solidFill>
                  <a:srgbClr val="545054"/>
                </a:solidFill>
              </a:rPr>
              <a:t> </a:t>
            </a:r>
            <a:r>
              <a:rPr lang="fr-FR" dirty="0" err="1">
                <a:solidFill>
                  <a:srgbClr val="545054"/>
                </a:solidFill>
              </a:rPr>
              <a:t>Wis</a:t>
            </a:r>
            <a:r>
              <a:rPr lang="fr-FR" dirty="0">
                <a:solidFill>
                  <a:srgbClr val="545054"/>
                </a:solidFill>
              </a:rPr>
              <a:t> new or </a:t>
            </a:r>
            <a:r>
              <a:rPr lang="fr-FR" dirty="0" err="1">
                <a:solidFill>
                  <a:srgbClr val="545054"/>
                </a:solidFill>
              </a:rPr>
              <a:t>modified</a:t>
            </a:r>
            <a:r>
              <a:rPr lang="fr-FR" dirty="0">
                <a:solidFill>
                  <a:srgbClr val="545054"/>
                </a:solidFill>
              </a:rPr>
              <a:t> at TP72</a:t>
            </a:r>
            <a:endParaRPr dirty="0">
              <a:solidFill>
                <a:srgbClr val="545054"/>
              </a:solidFill>
            </a:endParaRPr>
          </a:p>
        </p:txBody>
      </p:sp>
      <p:sp>
        <p:nvSpPr>
          <p:cNvPr id="100" name="Textfeld 6"/>
          <p:cNvSpPr txBox="1"/>
          <p:nvPr/>
        </p:nvSpPr>
        <p:spPr>
          <a:xfrm>
            <a:off x="334695" y="1499228"/>
            <a:ext cx="3852000" cy="50475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756000" indent="-756000">
              <a:spcBef>
                <a:spcPts val="600"/>
              </a:spcBef>
              <a:defRPr sz="1400" b="1"/>
            </a:pPr>
            <a:r>
              <a:rPr dirty="0"/>
              <a:t>RDM WG</a:t>
            </a:r>
          </a:p>
          <a:p>
            <a:pPr marL="756000" indent="-756000">
              <a:defRPr sz="1400"/>
            </a:pPr>
            <a:r>
              <a:rPr dirty="0"/>
              <a:t>WI-0015 - </a:t>
            </a:r>
            <a:r>
              <a:rPr lang="en-GB" dirty="0"/>
              <a:t>U</a:t>
            </a:r>
            <a:r>
              <a:rPr dirty="0"/>
              <a:t>se Case</a:t>
            </a:r>
            <a:r>
              <a:rPr lang="en-GB" dirty="0"/>
              <a:t>s</a:t>
            </a:r>
            <a:r>
              <a:rPr dirty="0"/>
              <a:t> Co</a:t>
            </a:r>
            <a:r>
              <a:rPr lang="en-GB" dirty="0" err="1"/>
              <a:t>llection</a:t>
            </a:r>
            <a:r>
              <a:rPr dirty="0"/>
              <a:t> </a:t>
            </a:r>
          </a:p>
          <a:p>
            <a:pPr marL="756000" marR="0" lvl="0" indent="-75600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srgbClr val="545054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WI-0049 - Maintenance of Release 1, 2 and 3</a:t>
            </a:r>
          </a:p>
          <a:p>
            <a:pPr marL="756000" marR="0" lvl="0" indent="-75600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WI-0070 - Public Warning Service Enabler</a:t>
            </a:r>
          </a:p>
          <a:p>
            <a:pPr marL="756000" marR="0" lvl="0" indent="-75600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WI-0075 - Industrial Domain Information Model Mapping and Semantics Support</a:t>
            </a:r>
          </a:p>
          <a:p>
            <a:pPr marL="756000" marR="0" lvl="0" indent="-75600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WI-0081 - Smart Device Template 4.0</a:t>
            </a:r>
          </a:p>
          <a:p>
            <a:pPr marL="756000" indent="-756000">
              <a:defRPr sz="1400">
                <a:solidFill>
                  <a:srgbClr val="00B050"/>
                </a:solidFill>
              </a:defRPr>
            </a:pPr>
            <a:r>
              <a:rPr lang="en-GB" dirty="0">
                <a:solidFill>
                  <a:srgbClr val="0070C0"/>
                </a:solidFill>
              </a:rPr>
              <a:t>WI-0084 - SDT based Information Model and Mapping for Vertical Industries</a:t>
            </a:r>
          </a:p>
          <a:p>
            <a:pPr marL="756000" marR="0" lvl="0" indent="-75600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WI-0089 - Getting Started with oneM2M</a:t>
            </a:r>
          </a:p>
          <a:p>
            <a:pPr marL="756000" indent="-756000">
              <a:defRPr sz="1400">
                <a:solidFill>
                  <a:srgbClr val="00B050"/>
                </a:solidFill>
              </a:defRPr>
            </a:pPr>
            <a:r>
              <a:rPr lang="en-GB" sz="1400" dirty="0">
                <a:solidFill>
                  <a:srgbClr val="00B050"/>
                </a:solidFill>
              </a:rPr>
              <a:t>WI-0091 - Services and Platforms Discovery </a:t>
            </a:r>
          </a:p>
          <a:p>
            <a:pPr marL="756000" indent="-756000">
              <a:defRPr sz="1400">
                <a:solidFill>
                  <a:srgbClr val="00B050"/>
                </a:solidFill>
              </a:defRPr>
            </a:pPr>
            <a:r>
              <a:rPr lang="en-GB" sz="1400" dirty="0">
                <a:solidFill>
                  <a:srgbClr val="0070C0"/>
                </a:solidFill>
              </a:rPr>
              <a:t>WI-0092 - Railway Domain Enablement</a:t>
            </a:r>
          </a:p>
          <a:p>
            <a:pPr marL="756000" indent="-756000">
              <a:defRPr sz="1400">
                <a:solidFill>
                  <a:srgbClr val="00B050"/>
                </a:solidFill>
              </a:defRPr>
            </a:pPr>
            <a:r>
              <a:rPr lang="en-GB" dirty="0"/>
              <a:t>WI-0095 - System Enhancements to Support Data Protection Regulations</a:t>
            </a:r>
          </a:p>
          <a:p>
            <a:pPr marL="756000" indent="-756000">
              <a:defRPr sz="1400">
                <a:solidFill>
                  <a:srgbClr val="00B050"/>
                </a:solidFill>
              </a:defRPr>
            </a:pPr>
            <a:r>
              <a:rPr dirty="0"/>
              <a:t>WI-0098 - IoT for Smart Lifts</a:t>
            </a:r>
          </a:p>
          <a:p>
            <a:pPr marL="756000" marR="0" lvl="0" indent="-75600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WI-0099 - Management Object Migration</a:t>
            </a:r>
          </a:p>
          <a:p>
            <a:pPr marL="756000" indent="-756000">
              <a:defRPr sz="1400">
                <a:solidFill>
                  <a:srgbClr val="00B050"/>
                </a:solidFill>
              </a:defRPr>
            </a:pPr>
            <a:r>
              <a:rPr dirty="0">
                <a:solidFill>
                  <a:srgbClr val="545054"/>
                </a:solidFill>
              </a:rPr>
              <a:t>WI-0104 - SDT based Information Model and Mapping for Vertical Industries</a:t>
            </a:r>
          </a:p>
          <a:p>
            <a:pPr marL="756000" indent="-756000">
              <a:defRPr sz="1400">
                <a:solidFill>
                  <a:srgbClr val="00B050"/>
                </a:solidFill>
              </a:defRPr>
            </a:pPr>
            <a:r>
              <a:rPr lang="en-GB" dirty="0"/>
              <a:t>WI-0105 - System Enhancements to Support Artificial Intelligence Capabilities</a:t>
            </a:r>
          </a:p>
          <a:p>
            <a:pPr marL="756000" indent="-756000">
              <a:defRPr sz="1400">
                <a:solidFill>
                  <a:srgbClr val="00B050"/>
                </a:solidFill>
              </a:defRPr>
            </a:pPr>
            <a:r>
              <a:rPr dirty="0"/>
              <a:t>WI-0110 - Enablement of IoT in the </a:t>
            </a:r>
            <a:r>
              <a:rPr lang="en-GB" dirty="0"/>
              <a:t>M</a:t>
            </a:r>
            <a:r>
              <a:rPr dirty="0" err="1"/>
              <a:t>etaverse</a:t>
            </a:r>
            <a:endParaRPr lang="en-GB" dirty="0"/>
          </a:p>
          <a:p>
            <a:pPr marL="756000" indent="-756000">
              <a:defRPr sz="1400">
                <a:solidFill>
                  <a:srgbClr val="00B050"/>
                </a:solidFill>
              </a:defRPr>
            </a:pPr>
            <a:r>
              <a:rPr lang="en-FR" dirty="0">
                <a:solidFill>
                  <a:srgbClr val="545054"/>
                </a:solidFill>
              </a:rPr>
              <a:t>WI-011</a:t>
            </a:r>
            <a:r>
              <a:rPr lang="en-GB" dirty="0">
                <a:solidFill>
                  <a:srgbClr val="545054"/>
                </a:solidFill>
              </a:rPr>
              <a:t>6</a:t>
            </a:r>
            <a:r>
              <a:rPr lang="en-FR" dirty="0">
                <a:solidFill>
                  <a:srgbClr val="545054"/>
                </a:solidFill>
              </a:rPr>
              <a:t> - </a:t>
            </a:r>
            <a:r>
              <a:rPr lang="en-GB" dirty="0">
                <a:solidFill>
                  <a:srgbClr val="545054"/>
                </a:solidFill>
              </a:rPr>
              <a:t>Maintenance of Release 2, 3 and 4</a:t>
            </a:r>
          </a:p>
          <a:p>
            <a:pPr marL="756000" indent="-756000">
              <a:defRPr sz="1400">
                <a:solidFill>
                  <a:srgbClr val="00B050"/>
                </a:solidFill>
              </a:defRPr>
            </a:pPr>
            <a:r>
              <a:rPr lang="en-GB" sz="1400" dirty="0"/>
              <a:t>WI-0118 - Digital Twins Enablement</a:t>
            </a:r>
          </a:p>
        </p:txBody>
      </p:sp>
      <p:sp>
        <p:nvSpPr>
          <p:cNvPr id="101" name="Textfeld 9"/>
          <p:cNvSpPr txBox="1"/>
          <p:nvPr/>
        </p:nvSpPr>
        <p:spPr>
          <a:xfrm>
            <a:off x="8060223" y="1504472"/>
            <a:ext cx="3852000" cy="39703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400" b="1"/>
            </a:pPr>
            <a:r>
              <a:rPr lang="en-GB" dirty="0"/>
              <a:t>SDS WG (cont’d)</a:t>
            </a:r>
          </a:p>
          <a:p>
            <a:pPr marL="756000" indent="-756000">
              <a:defRPr sz="1400">
                <a:solidFill>
                  <a:srgbClr val="00B050"/>
                </a:solidFill>
              </a:defRPr>
            </a:pPr>
            <a:r>
              <a:rPr lang="en-GB" dirty="0">
                <a:solidFill>
                  <a:srgbClr val="FFC000"/>
                </a:solidFill>
              </a:rPr>
              <a:t>WI-0115 - 3GPP Interworking via NEF N33 API</a:t>
            </a:r>
          </a:p>
          <a:p>
            <a:pPr marL="756000" indent="-756000">
              <a:defRPr sz="1400">
                <a:solidFill>
                  <a:srgbClr val="00B050"/>
                </a:solidFill>
              </a:defRPr>
            </a:pPr>
            <a:r>
              <a:rPr lang="en-GB" dirty="0">
                <a:solidFill>
                  <a:srgbClr val="00B050"/>
                </a:solidFill>
              </a:rPr>
              <a:t>WI-0117 - Small Technical Enhancements</a:t>
            </a:r>
          </a:p>
          <a:p>
            <a:pPr marL="756000" indent="-756000">
              <a:defRPr sz="1400">
                <a:solidFill>
                  <a:srgbClr val="00B050"/>
                </a:solidFill>
              </a:defRPr>
            </a:pPr>
            <a:r>
              <a:rPr lang="en-GB" dirty="0"/>
              <a:t>WI-0119 - Integrating NGSI-LD API</a:t>
            </a:r>
          </a:p>
          <a:p>
            <a:pPr marL="756000" indent="-756000">
              <a:defRPr sz="1400">
                <a:solidFill>
                  <a:srgbClr val="00B050"/>
                </a:solidFill>
              </a:defRPr>
            </a:pPr>
            <a:r>
              <a:rPr lang="en-GB" u="sng" dirty="0">
                <a:solidFill>
                  <a:srgbClr val="FFC000"/>
                </a:solidFill>
              </a:rPr>
              <a:t>WI-0120 - Edge Deployment Using ETSI MEC</a:t>
            </a:r>
          </a:p>
          <a:p>
            <a:pPr marL="756000" indent="-756000">
              <a:defRPr sz="1400">
                <a:solidFill>
                  <a:srgbClr val="00B050"/>
                </a:solidFill>
              </a:defRPr>
            </a:pPr>
            <a:r>
              <a:rPr lang="en-GB" dirty="0">
                <a:solidFill>
                  <a:srgbClr val="FFC000"/>
                </a:solidFill>
              </a:rPr>
              <a:t>WI-0121 - oneM2M-ROS Interworking</a:t>
            </a:r>
          </a:p>
          <a:p>
            <a:pPr marL="756000" indent="-756000">
              <a:defRPr sz="1400">
                <a:solidFill>
                  <a:srgbClr val="00B050"/>
                </a:solidFill>
              </a:defRPr>
            </a:pPr>
            <a:r>
              <a:rPr lang="en-GB" dirty="0">
                <a:solidFill>
                  <a:srgbClr val="FFC000"/>
                </a:solidFill>
              </a:rPr>
              <a:t>WI-0122 - oneM2M and Model Context Protocol</a:t>
            </a:r>
            <a:endParaRPr lang="en-GB" dirty="0"/>
          </a:p>
          <a:p>
            <a:pPr>
              <a:defRPr sz="1400" b="1"/>
            </a:pPr>
            <a:endParaRPr lang="en-GB" dirty="0"/>
          </a:p>
          <a:p>
            <a:pPr>
              <a:defRPr sz="1400" b="1"/>
            </a:pPr>
            <a:r>
              <a:rPr dirty="0"/>
              <a:t>TDE WG</a:t>
            </a:r>
          </a:p>
          <a:p>
            <a:pPr marL="756000" marR="0" lvl="0" indent="-75600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srgbClr val="545054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WI-0054 - Developers Guide Series</a:t>
            </a:r>
          </a:p>
          <a:p>
            <a:pPr marL="756000" indent="-756000">
              <a:defRPr sz="1400">
                <a:solidFill>
                  <a:srgbClr val="0070C0"/>
                </a:solidFill>
              </a:defRPr>
            </a:pPr>
            <a:r>
              <a:rPr lang="en-GB" dirty="0">
                <a:solidFill>
                  <a:schemeClr val="bg1">
                    <a:lumMod val="75000"/>
                  </a:schemeClr>
                </a:solidFill>
              </a:rPr>
              <a:t>WI-0085 - Conformance Test Specifications</a:t>
            </a:r>
          </a:p>
          <a:p>
            <a:pPr marL="756000" indent="-756000">
              <a:defRPr sz="1400">
                <a:solidFill>
                  <a:srgbClr val="0070C0"/>
                </a:solidFill>
              </a:defRPr>
            </a:pPr>
            <a:r>
              <a:rPr dirty="0"/>
              <a:t>WI-0086 - Conformance Test Specifications</a:t>
            </a:r>
          </a:p>
          <a:p>
            <a:pPr marL="756000" indent="-756000">
              <a:defRPr sz="1400">
                <a:solidFill>
                  <a:srgbClr val="00B050"/>
                </a:solidFill>
              </a:defRPr>
            </a:pPr>
            <a:r>
              <a:rPr lang="en-GB" dirty="0">
                <a:solidFill>
                  <a:schemeClr val="bg1">
                    <a:lumMod val="75000"/>
                  </a:schemeClr>
                </a:solidFill>
              </a:rPr>
              <a:t>WI-0103 - API Guide</a:t>
            </a:r>
          </a:p>
          <a:p>
            <a:pPr marL="756000" indent="-756000">
              <a:defRPr sz="1400">
                <a:solidFill>
                  <a:srgbClr val="00B050"/>
                </a:solidFill>
              </a:defRPr>
            </a:pPr>
            <a:r>
              <a:rPr dirty="0">
                <a:solidFill>
                  <a:srgbClr val="0070C0"/>
                </a:solidFill>
              </a:rPr>
              <a:t>WI-0106 - Interoperability </a:t>
            </a:r>
            <a:r>
              <a:rPr lang="en-GB" dirty="0">
                <a:solidFill>
                  <a:srgbClr val="0070C0"/>
                </a:solidFill>
              </a:rPr>
              <a:t>T</a:t>
            </a:r>
            <a:r>
              <a:rPr dirty="0" err="1">
                <a:solidFill>
                  <a:srgbClr val="0070C0"/>
                </a:solidFill>
              </a:rPr>
              <a:t>esting</a:t>
            </a:r>
            <a:endParaRPr dirty="0">
              <a:solidFill>
                <a:srgbClr val="0070C0"/>
              </a:solidFill>
            </a:endParaRPr>
          </a:p>
          <a:p>
            <a:pPr marL="756000" indent="-756000">
              <a:defRPr sz="1400">
                <a:solidFill>
                  <a:srgbClr val="00B050"/>
                </a:solidFill>
              </a:defRPr>
            </a:pPr>
            <a:r>
              <a:rPr dirty="0">
                <a:solidFill>
                  <a:srgbClr val="545054"/>
                </a:solidFill>
              </a:rPr>
              <a:t>WI-0107 - Developer </a:t>
            </a:r>
            <a:r>
              <a:rPr lang="en-GB" dirty="0">
                <a:solidFill>
                  <a:srgbClr val="545054"/>
                </a:solidFill>
              </a:rPr>
              <a:t>G</a:t>
            </a:r>
            <a:r>
              <a:rPr dirty="0" err="1">
                <a:solidFill>
                  <a:srgbClr val="545054"/>
                </a:solidFill>
              </a:rPr>
              <a:t>uide</a:t>
            </a:r>
            <a:r>
              <a:rPr dirty="0">
                <a:solidFill>
                  <a:srgbClr val="545054"/>
                </a:solidFill>
              </a:rPr>
              <a:t> </a:t>
            </a:r>
            <a:r>
              <a:rPr lang="en-GB" dirty="0">
                <a:solidFill>
                  <a:srgbClr val="545054"/>
                </a:solidFill>
              </a:rPr>
              <a:t>S</a:t>
            </a:r>
            <a:r>
              <a:rPr dirty="0" err="1">
                <a:solidFill>
                  <a:srgbClr val="545054"/>
                </a:solidFill>
              </a:rPr>
              <a:t>eries</a:t>
            </a:r>
            <a:endParaRPr dirty="0">
              <a:solidFill>
                <a:srgbClr val="545054"/>
              </a:solidFill>
            </a:endParaRPr>
          </a:p>
          <a:p>
            <a:pPr marL="756000" indent="-756000">
              <a:defRPr sz="1400">
                <a:solidFill>
                  <a:srgbClr val="00B050"/>
                </a:solidFill>
              </a:defRPr>
            </a:pPr>
            <a:r>
              <a:rPr dirty="0">
                <a:solidFill>
                  <a:srgbClr val="545054"/>
                </a:solidFill>
              </a:rPr>
              <a:t>WI-0108 - Conformance Test Maintenance</a:t>
            </a:r>
          </a:p>
          <a:p>
            <a:pPr marL="756000" indent="-756000">
              <a:defRPr sz="1400">
                <a:solidFill>
                  <a:srgbClr val="00B050"/>
                </a:solidFill>
              </a:defRPr>
            </a:pPr>
            <a:r>
              <a:rPr dirty="0"/>
              <a:t>WI-0111 - Architecture Icons</a:t>
            </a:r>
            <a:endParaRPr lang="en-GB" dirty="0"/>
          </a:p>
          <a:p>
            <a:pPr marL="756000" indent="-756000">
              <a:defRPr sz="1400">
                <a:solidFill>
                  <a:srgbClr val="00B050"/>
                </a:solidFill>
              </a:defRPr>
            </a:pPr>
            <a:r>
              <a:rPr lang="en-FR" dirty="0"/>
              <a:t>WI-011</a:t>
            </a:r>
            <a:r>
              <a:rPr lang="en-GB" dirty="0"/>
              <a:t>4</a:t>
            </a:r>
            <a:r>
              <a:rPr lang="en-FR" dirty="0"/>
              <a:t> - </a:t>
            </a:r>
            <a:r>
              <a:rPr lang="en-GB" dirty="0"/>
              <a:t>Interoperability Testing</a:t>
            </a:r>
            <a:endParaRPr dirty="0"/>
          </a:p>
        </p:txBody>
      </p:sp>
      <p:sp>
        <p:nvSpPr>
          <p:cNvPr id="102" name="Textfeld 6"/>
          <p:cNvSpPr txBox="1"/>
          <p:nvPr/>
        </p:nvSpPr>
        <p:spPr>
          <a:xfrm>
            <a:off x="4155184" y="1504472"/>
            <a:ext cx="3852000" cy="50475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600"/>
              </a:spcBef>
              <a:defRPr sz="1400" b="1"/>
            </a:pPr>
            <a:r>
              <a:rPr dirty="0"/>
              <a:t>SDS WG</a:t>
            </a:r>
          </a:p>
          <a:p>
            <a:pPr marL="756000" marR="0" lvl="0" indent="-75600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WI-0046 - Vehicular Domain Enablement</a:t>
            </a:r>
          </a:p>
          <a:p>
            <a:pPr marL="756000" marR="0" lvl="0" indent="-75600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WI-0058 - Interworking with 3GPP Networks</a:t>
            </a:r>
          </a:p>
          <a:p>
            <a:pPr marL="756000" indent="-756000">
              <a:defRPr sz="1400">
                <a:solidFill>
                  <a:srgbClr val="00B050"/>
                </a:solidFill>
              </a:defRPr>
            </a:pPr>
            <a:r>
              <a:rPr lang="fr-FR" dirty="0"/>
              <a:t>WI-0064 - Adaptation of oneM2M for Smart City</a:t>
            </a:r>
          </a:p>
          <a:p>
            <a:pPr marL="756000" indent="-756000">
              <a:defRPr sz="1400">
                <a:solidFill>
                  <a:srgbClr val="00B050"/>
                </a:solidFill>
              </a:defRPr>
            </a:pPr>
            <a:r>
              <a:rPr dirty="0"/>
              <a:t>WI-0069 </a:t>
            </a:r>
            <a:r>
              <a:rPr lang="en-GB" dirty="0"/>
              <a:t>-</a:t>
            </a:r>
            <a:r>
              <a:rPr dirty="0"/>
              <a:t> </a:t>
            </a:r>
            <a:r>
              <a:rPr lang="en-GB" dirty="0"/>
              <a:t>Physical Object </a:t>
            </a:r>
            <a:r>
              <a:rPr dirty="0" err="1"/>
              <a:t>Heterogen</a:t>
            </a:r>
            <a:r>
              <a:rPr lang="en-GB" dirty="0" err="1"/>
              <a:t>eous</a:t>
            </a:r>
            <a:r>
              <a:rPr lang="en-GB" dirty="0"/>
              <a:t> I</a:t>
            </a:r>
            <a:r>
              <a:rPr dirty="0" err="1"/>
              <a:t>dentificat</a:t>
            </a:r>
            <a:r>
              <a:rPr lang="en-GB" dirty="0"/>
              <a:t>ion and Tracking S</a:t>
            </a:r>
            <a:r>
              <a:rPr dirty="0" err="1"/>
              <a:t>ervice</a:t>
            </a:r>
            <a:r>
              <a:rPr lang="en-GB" dirty="0"/>
              <a:t>s</a:t>
            </a:r>
            <a:endParaRPr dirty="0"/>
          </a:p>
          <a:p>
            <a:pPr marL="756000" marR="0" lvl="0" indent="-75600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WI-0072 - Modbus Interworking</a:t>
            </a:r>
          </a:p>
          <a:p>
            <a:pPr marL="756000" indent="-756000">
              <a:defRPr sz="1400"/>
            </a:pPr>
            <a:r>
              <a:rPr lang="en-GB" sz="1400" dirty="0">
                <a:solidFill>
                  <a:srgbClr val="0070C0"/>
                </a:solidFill>
              </a:rPr>
              <a:t>WI-0076 - Lightweight oneM2M Services</a:t>
            </a:r>
          </a:p>
          <a:p>
            <a:pPr marL="756000" indent="-756000">
              <a:defRPr sz="1400"/>
            </a:pPr>
            <a:r>
              <a:rPr lang="en-GB" sz="1400" dirty="0">
                <a:solidFill>
                  <a:srgbClr val="0070C0"/>
                </a:solidFill>
              </a:rPr>
              <a:t>WI-0077 - Attribute Based Access Control Policy</a:t>
            </a:r>
          </a:p>
          <a:p>
            <a:pPr marL="756000" indent="-756000">
              <a:defRPr sz="1400"/>
            </a:pPr>
            <a:r>
              <a:rPr lang="en-GB" sz="1400" dirty="0">
                <a:solidFill>
                  <a:srgbClr val="0070C0"/>
                </a:solidFill>
              </a:rPr>
              <a:t>WI-0080 - Edge and Fog Computing</a:t>
            </a:r>
          </a:p>
          <a:p>
            <a:pPr marL="756000" indent="-756000">
              <a:defRPr sz="1400"/>
            </a:pPr>
            <a:r>
              <a:rPr lang="en-GB" sz="1400" dirty="0">
                <a:solidFill>
                  <a:srgbClr val="0070C0"/>
                </a:solidFill>
              </a:rPr>
              <a:t>WI-0083 - Service Subscribers and Users</a:t>
            </a:r>
          </a:p>
          <a:p>
            <a:pPr marL="756000" indent="-756000">
              <a:defRPr sz="1400">
                <a:solidFill>
                  <a:srgbClr val="00B050"/>
                </a:solidFill>
              </a:defRPr>
            </a:pPr>
            <a:r>
              <a:rPr sz="1400" dirty="0">
                <a:solidFill>
                  <a:srgbClr val="FFC000"/>
                </a:solidFill>
              </a:rPr>
              <a:t>WI-0090 - Zigbee </a:t>
            </a:r>
            <a:r>
              <a:rPr lang="en-GB" sz="1400" dirty="0">
                <a:solidFill>
                  <a:srgbClr val="FFC000"/>
                </a:solidFill>
              </a:rPr>
              <a:t>I</a:t>
            </a:r>
            <a:r>
              <a:rPr sz="1400" dirty="0" err="1">
                <a:solidFill>
                  <a:srgbClr val="FFC000"/>
                </a:solidFill>
              </a:rPr>
              <a:t>nterworking</a:t>
            </a:r>
            <a:endParaRPr sz="1400" dirty="0">
              <a:solidFill>
                <a:srgbClr val="FFC000"/>
              </a:solidFill>
            </a:endParaRPr>
          </a:p>
          <a:p>
            <a:pPr marL="756000" marR="0" lvl="0" indent="-75600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WI-0093 - Action Triggering</a:t>
            </a:r>
          </a:p>
          <a:p>
            <a:pPr marL="756000" indent="-756000">
              <a:defRPr sz="1400">
                <a:solidFill>
                  <a:srgbClr val="00B050"/>
                </a:solidFill>
              </a:defRPr>
            </a:pPr>
            <a:r>
              <a:rPr dirty="0">
                <a:solidFill>
                  <a:srgbClr val="FFC000"/>
                </a:solidFill>
              </a:rPr>
              <a:t>WI-0096 - Effective IoT Communication to Protect 3GPP Networks</a:t>
            </a:r>
          </a:p>
          <a:p>
            <a:pPr marL="756000" indent="-756000">
              <a:defRPr sz="1400">
                <a:solidFill>
                  <a:srgbClr val="00B050"/>
                </a:solidFill>
              </a:defRPr>
            </a:pPr>
            <a:r>
              <a:rPr dirty="0"/>
              <a:t>WI-0100 - oneM2M and </a:t>
            </a:r>
            <a:r>
              <a:rPr dirty="0" err="1"/>
              <a:t>SensorThings</a:t>
            </a:r>
            <a:r>
              <a:rPr dirty="0"/>
              <a:t> API</a:t>
            </a:r>
          </a:p>
          <a:p>
            <a:pPr marL="756000" indent="-756000">
              <a:defRPr sz="1400">
                <a:solidFill>
                  <a:srgbClr val="00B050"/>
                </a:solidFill>
              </a:defRPr>
            </a:pPr>
            <a:r>
              <a:rPr dirty="0"/>
              <a:t>WI-0101 - Advanced </a:t>
            </a:r>
            <a:r>
              <a:rPr lang="en-GB" dirty="0"/>
              <a:t>S</a:t>
            </a:r>
            <a:r>
              <a:rPr dirty="0" err="1"/>
              <a:t>emantic</a:t>
            </a:r>
            <a:r>
              <a:rPr dirty="0"/>
              <a:t> </a:t>
            </a:r>
            <a:r>
              <a:rPr lang="en-GB" dirty="0"/>
              <a:t>D</a:t>
            </a:r>
            <a:r>
              <a:rPr dirty="0" err="1"/>
              <a:t>iscovery</a:t>
            </a:r>
            <a:endParaRPr dirty="0"/>
          </a:p>
          <a:p>
            <a:pPr marL="756000" indent="-756000">
              <a:defRPr sz="1400">
                <a:solidFill>
                  <a:srgbClr val="00B050"/>
                </a:solidFill>
              </a:defRPr>
            </a:pPr>
            <a:r>
              <a:rPr dirty="0"/>
              <a:t>WI-0102 - System </a:t>
            </a:r>
            <a:r>
              <a:rPr lang="en-GB" dirty="0"/>
              <a:t>E</a:t>
            </a:r>
            <a:r>
              <a:rPr dirty="0" err="1"/>
              <a:t>nhancements</a:t>
            </a:r>
            <a:r>
              <a:rPr dirty="0"/>
              <a:t> to </a:t>
            </a:r>
            <a:r>
              <a:rPr lang="en-GB" dirty="0"/>
              <a:t>S</a:t>
            </a:r>
            <a:r>
              <a:rPr dirty="0" err="1"/>
              <a:t>upport</a:t>
            </a:r>
            <a:r>
              <a:rPr dirty="0"/>
              <a:t> Data License Management</a:t>
            </a:r>
          </a:p>
          <a:p>
            <a:pPr marL="756000" indent="-756000">
              <a:defRPr sz="1400">
                <a:solidFill>
                  <a:srgbClr val="00B050"/>
                </a:solidFill>
              </a:defRPr>
            </a:pPr>
            <a:r>
              <a:rPr dirty="0"/>
              <a:t>WI-0109 - IPE-based Device Management with </a:t>
            </a:r>
            <a:r>
              <a:rPr dirty="0" err="1"/>
              <a:t>FlexContainers</a:t>
            </a:r>
            <a:endParaRPr dirty="0"/>
          </a:p>
          <a:p>
            <a:pPr marL="756000" indent="-756000">
              <a:defRPr sz="1400">
                <a:solidFill>
                  <a:srgbClr val="00B050"/>
                </a:solidFill>
              </a:defRPr>
            </a:pPr>
            <a:r>
              <a:rPr dirty="0"/>
              <a:t>WI-0112 - </a:t>
            </a:r>
            <a:r>
              <a:rPr lang="en-GB" dirty="0"/>
              <a:t>E</a:t>
            </a:r>
            <a:r>
              <a:rPr dirty="0" err="1"/>
              <a:t>nhanced</a:t>
            </a:r>
            <a:r>
              <a:rPr dirty="0"/>
              <a:t> Filter</a:t>
            </a:r>
            <a:r>
              <a:rPr lang="en-GB" dirty="0"/>
              <a:t>s</a:t>
            </a:r>
            <a:r>
              <a:rPr dirty="0"/>
              <a:t> and Queries</a:t>
            </a:r>
          </a:p>
          <a:p>
            <a:pPr marL="756000" indent="-756000">
              <a:defRPr sz="1400">
                <a:solidFill>
                  <a:srgbClr val="00B050"/>
                </a:solidFill>
              </a:defRPr>
            </a:pPr>
            <a:r>
              <a:rPr dirty="0"/>
              <a:t>WI-0113 - Enhanced Public Warning Service Enabler</a:t>
            </a:r>
            <a:endParaRPr lang="en-GB" dirty="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제목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GB" dirty="0"/>
              <a:t>Release Independent </a:t>
            </a:r>
            <a:r>
              <a:rPr dirty="0"/>
              <a:t>WIs</a:t>
            </a:r>
          </a:p>
        </p:txBody>
      </p:sp>
      <p:graphicFrame>
        <p:nvGraphicFramePr>
          <p:cNvPr id="106" name="Table 1"/>
          <p:cNvGraphicFramePr/>
          <p:nvPr>
            <p:extLst>
              <p:ext uri="{D42A27DB-BD31-4B8C-83A1-F6EECF244321}">
                <p14:modId xmlns:p14="http://schemas.microsoft.com/office/powerpoint/2010/main" val="91879166"/>
              </p:ext>
            </p:extLst>
          </p:nvPr>
        </p:nvGraphicFramePr>
        <p:xfrm>
          <a:off x="347749" y="1484568"/>
          <a:ext cx="11429995" cy="2032000"/>
        </p:xfrm>
        <a:graphic>
          <a:graphicData uri="http://schemas.openxmlformats.org/drawingml/2006/table">
            <a:tbl>
              <a:tblPr bandRow="1">
                <a:tableStyleId>{C7B018BB-80A7-4F77-B60F-C8B233D01FF8}</a:tableStyleId>
              </a:tblPr>
              <a:tblGrid>
                <a:gridCol w="12043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821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1025">
                  <a:extLst>
                    <a:ext uri="{9D8B030D-6E8A-4147-A177-3AD203B41FA5}">
                      <a16:colId xmlns:a16="http://schemas.microsoft.com/office/drawing/2014/main" val="906309016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25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957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399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2515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0291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>
                          <a:solidFill>
                            <a:srgbClr val="FFFFFF"/>
                          </a:solidFill>
                          <a:sym typeface="Calibri"/>
                        </a:rPr>
                        <a:t>WI#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>
                          <a:solidFill>
                            <a:srgbClr val="FFFFFF"/>
                          </a:solidFill>
                          <a:sym typeface="Calibri"/>
                        </a:rPr>
                        <a:t>Title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>
                          <a:solidFill>
                            <a:srgbClr val="FFFFFF"/>
                          </a:solidFill>
                          <a:sym typeface="Calibri"/>
                        </a:rPr>
                        <a:t>Status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Target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>
                          <a:solidFill>
                            <a:srgbClr val="FFFFFF"/>
                          </a:solidFill>
                          <a:sym typeface="Calibri"/>
                        </a:rPr>
                        <a:t>Overdue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Lead 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sym typeface="Calibri"/>
                        </a:rPr>
                        <a:t>WG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>
                          <a:solidFill>
                            <a:srgbClr val="FFFFFF"/>
                          </a:solidFill>
                          <a:sym typeface="Calibri"/>
                        </a:rPr>
                        <a:t>Rel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TP#</a:t>
                      </a:r>
                      <a:r>
                        <a:rPr lang="en-GB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70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TP#</a:t>
                      </a:r>
                      <a:r>
                        <a:rPr lang="fr-FR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71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TP#</a:t>
                      </a:r>
                      <a:r>
                        <a:rPr lang="fr-FR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72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dirty="0">
                          <a:solidFill>
                            <a:schemeClr val="accent2"/>
                          </a:solidFill>
                          <a:sym typeface="Calibri"/>
                        </a:rPr>
                        <a:t>WI-00</a:t>
                      </a: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15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Use Cases Collection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dirty="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N/A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N/A</a:t>
                      </a:r>
                      <a:endParaRPr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RDM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 err="1">
                          <a:solidFill>
                            <a:schemeClr val="accent2"/>
                          </a:solidFill>
                          <a:sym typeface="Calibri"/>
                        </a:rPr>
                        <a:t>Cont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 err="1">
                          <a:solidFill>
                            <a:schemeClr val="accent2"/>
                          </a:solidFill>
                          <a:sym typeface="Calibri"/>
                        </a:rPr>
                        <a:t>Cont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 err="1">
                          <a:solidFill>
                            <a:schemeClr val="accent2"/>
                          </a:solidFill>
                          <a:sym typeface="Calibri"/>
                        </a:rPr>
                        <a:t>Cont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WI-0049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Maintenance of Release 1, 2 and 3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N/A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FF000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Y</a:t>
                      </a:r>
                      <a:endParaRPr sz="1100" b="0" i="0" u="none" strike="noStrike" cap="none" spc="0" baseline="0" dirty="0">
                        <a:solidFill>
                          <a:srgbClr val="FF0000"/>
                        </a:solidFill>
                        <a:uFillTx/>
                        <a:latin typeface="+mn-lt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RDM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3100879883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WI-0054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Developers Guide Series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TP32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FF000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Y</a:t>
                      </a:r>
                      <a:endParaRPr sz="1100" b="0" i="0" u="none" strike="noStrike" cap="none" spc="0" baseline="0" dirty="0">
                        <a:solidFill>
                          <a:srgbClr val="FF0000"/>
                        </a:solidFill>
                        <a:uFillTx/>
                        <a:latin typeface="+mn-lt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TDE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3366527160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WI-0104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rgbClr val="545054"/>
                          </a:solidFill>
                        </a:rPr>
                        <a:t>SDT based Information Model and Mapping for Vertical Industries</a:t>
                      </a:r>
                      <a:endParaRPr sz="1100" dirty="0">
                        <a:solidFill>
                          <a:srgbClr val="545054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N/A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N/A</a:t>
                      </a:r>
                      <a:endParaRPr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RDM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 err="1">
                          <a:solidFill>
                            <a:schemeClr val="accent2"/>
                          </a:solidFill>
                          <a:sym typeface="Calibri"/>
                        </a:rPr>
                        <a:t>Cont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 err="1">
                          <a:solidFill>
                            <a:schemeClr val="accent2"/>
                          </a:solidFill>
                          <a:sym typeface="Calibri"/>
                        </a:rPr>
                        <a:t>Cont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 err="1">
                          <a:solidFill>
                            <a:schemeClr val="accent2"/>
                          </a:solidFill>
                          <a:sym typeface="Calibri"/>
                        </a:rPr>
                        <a:t>Cont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3754480041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WI-0107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Developer Guide Series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TP56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N/A</a:t>
                      </a:r>
                      <a:endParaRPr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TDE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60 %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60 %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60 %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3633316442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WI-0108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Conformance Test Maintenance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TP62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N/A</a:t>
                      </a:r>
                      <a:endParaRPr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TDE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45 %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45 %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45 %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461032972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WI-0116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rgbClr val="545054"/>
                          </a:solidFill>
                        </a:rPr>
                        <a:t>Maintenance of Release 2, 3 and 4</a:t>
                      </a:r>
                      <a:endParaRPr sz="1100" dirty="0">
                        <a:solidFill>
                          <a:srgbClr val="545054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N/A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N/A</a:t>
                      </a:r>
                      <a:endParaRPr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RDM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 err="1">
                          <a:solidFill>
                            <a:schemeClr val="accent2"/>
                          </a:solidFill>
                          <a:sym typeface="Calibri"/>
                        </a:rPr>
                        <a:t>Cont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 err="1">
                          <a:solidFill>
                            <a:schemeClr val="accent2"/>
                          </a:solidFill>
                          <a:sym typeface="Calibri"/>
                        </a:rPr>
                        <a:t>Cont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 err="1">
                          <a:solidFill>
                            <a:schemeClr val="accent2"/>
                          </a:solidFill>
                          <a:sym typeface="Calibri"/>
                        </a:rPr>
                        <a:t>Cont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315458506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제목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GB" dirty="0"/>
              <a:t>WIs targeted for Rel-3 and prior</a:t>
            </a:r>
            <a:endParaRPr dirty="0"/>
          </a:p>
        </p:txBody>
      </p:sp>
      <p:graphicFrame>
        <p:nvGraphicFramePr>
          <p:cNvPr id="106" name="Table 1"/>
          <p:cNvGraphicFramePr/>
          <p:nvPr>
            <p:extLst>
              <p:ext uri="{D42A27DB-BD31-4B8C-83A1-F6EECF244321}">
                <p14:modId xmlns:p14="http://schemas.microsoft.com/office/powerpoint/2010/main" val="236004274"/>
              </p:ext>
            </p:extLst>
          </p:nvPr>
        </p:nvGraphicFramePr>
        <p:xfrm>
          <a:off x="320039" y="1489181"/>
          <a:ext cx="11429995" cy="1270000"/>
        </p:xfrm>
        <a:graphic>
          <a:graphicData uri="http://schemas.openxmlformats.org/drawingml/2006/table">
            <a:tbl>
              <a:tblPr bandRow="1">
                <a:tableStyleId>{C7B018BB-80A7-4F77-B60F-C8B233D01FF8}</a:tableStyleId>
              </a:tblPr>
              <a:tblGrid>
                <a:gridCol w="12043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717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818349870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29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957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399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2515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0291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>
                          <a:solidFill>
                            <a:srgbClr val="FFFFFF"/>
                          </a:solidFill>
                          <a:sym typeface="Calibri"/>
                        </a:rPr>
                        <a:t>WI#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Title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>
                          <a:solidFill>
                            <a:srgbClr val="FFFFFF"/>
                          </a:solidFill>
                          <a:sym typeface="Calibri"/>
                        </a:rPr>
                        <a:t>Status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Target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>
                          <a:solidFill>
                            <a:srgbClr val="FFFFFF"/>
                          </a:solidFill>
                          <a:sym typeface="Calibri"/>
                        </a:rPr>
                        <a:t>Overdue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Lead 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sym typeface="Calibri"/>
                        </a:rPr>
                        <a:t>WG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>
                          <a:solidFill>
                            <a:srgbClr val="FFFFFF"/>
                          </a:solidFill>
                          <a:sym typeface="Calibri"/>
                        </a:rPr>
                        <a:t>Rel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TP#</a:t>
                      </a:r>
                      <a:r>
                        <a:rPr lang="en-GB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70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TP#</a:t>
                      </a:r>
                      <a:r>
                        <a:rPr lang="fr-FR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71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TP#</a:t>
                      </a:r>
                      <a:r>
                        <a:rPr lang="fr-FR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72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WI-0046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Vehicular Domain Enablement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TP47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rgbClr val="FF2600"/>
                          </a:solidFill>
                          <a:sym typeface="Calibri"/>
                        </a:rPr>
                        <a:t>Y</a:t>
                      </a:r>
                      <a:endParaRPr sz="1100" dirty="0">
                        <a:solidFill>
                          <a:srgbClr val="FF2600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SDS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Rel-3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357177012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WI-0058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Interworking with 3GPP Networks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TP46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rgbClr val="FF2600"/>
                          </a:solidFill>
                          <a:sym typeface="Calibri"/>
                        </a:rPr>
                        <a:t>Y</a:t>
                      </a:r>
                      <a:endParaRPr sz="1100" dirty="0">
                        <a:solidFill>
                          <a:srgbClr val="FF2600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SDS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Rel-3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825174440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WI-0085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Conformance Test Specifications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TP44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rgbClr val="FF2600"/>
                          </a:solidFill>
                          <a:sym typeface="Calibri"/>
                        </a:rPr>
                        <a:t>Y</a:t>
                      </a:r>
                      <a:endParaRPr sz="1100" dirty="0">
                        <a:solidFill>
                          <a:srgbClr val="FF2600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TDE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Rel-3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2803408578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dirty="0">
                          <a:solidFill>
                            <a:schemeClr val="accent2"/>
                          </a:solidFill>
                          <a:sym typeface="Calibri"/>
                        </a:rPr>
                        <a:t>WI-0</a:t>
                      </a: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103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API Guide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dirty="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TP53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dirty="0">
                          <a:solidFill>
                            <a:srgbClr val="FF2600"/>
                          </a:solidFill>
                          <a:sym typeface="Calibri"/>
                        </a:rPr>
                        <a:t>Y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dirty="0">
                          <a:solidFill>
                            <a:schemeClr val="accent2"/>
                          </a:solidFill>
                          <a:sym typeface="Calibri"/>
                        </a:rPr>
                        <a:t>TDE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dirty="0">
                          <a:solidFill>
                            <a:schemeClr val="accent2"/>
                          </a:solidFill>
                          <a:sym typeface="Calibri"/>
                        </a:rPr>
                        <a:t>R</a:t>
                      </a: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el-3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50 %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50 %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50 %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854087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제목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GB" dirty="0"/>
              <a:t>WIs targeted for Rel-4</a:t>
            </a:r>
            <a:endParaRPr dirty="0"/>
          </a:p>
        </p:txBody>
      </p:sp>
      <p:graphicFrame>
        <p:nvGraphicFramePr>
          <p:cNvPr id="106" name="Table 1"/>
          <p:cNvGraphicFramePr/>
          <p:nvPr>
            <p:extLst>
              <p:ext uri="{D42A27DB-BD31-4B8C-83A1-F6EECF244321}">
                <p14:modId xmlns:p14="http://schemas.microsoft.com/office/powerpoint/2010/main" val="4245643389"/>
              </p:ext>
            </p:extLst>
          </p:nvPr>
        </p:nvGraphicFramePr>
        <p:xfrm>
          <a:off x="320039" y="1489181"/>
          <a:ext cx="11429995" cy="4064000"/>
        </p:xfrm>
        <a:graphic>
          <a:graphicData uri="http://schemas.openxmlformats.org/drawingml/2006/table">
            <a:tbl>
              <a:tblPr bandRow="1">
                <a:tableStyleId>{C7B018BB-80A7-4F77-B60F-C8B233D01FF8}</a:tableStyleId>
              </a:tblPr>
              <a:tblGrid>
                <a:gridCol w="7848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00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10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1025">
                  <a:extLst>
                    <a:ext uri="{9D8B030D-6E8A-4147-A177-3AD203B41FA5}">
                      <a16:colId xmlns:a16="http://schemas.microsoft.com/office/drawing/2014/main" val="301051577"/>
                    </a:ext>
                  </a:extLst>
                </a:gridCol>
                <a:gridCol w="6381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24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957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399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2515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0291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>
                          <a:solidFill>
                            <a:srgbClr val="FFFFFF"/>
                          </a:solidFill>
                          <a:sym typeface="Calibri"/>
                        </a:rPr>
                        <a:t>WI#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Title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>
                          <a:solidFill>
                            <a:srgbClr val="FFFFFF"/>
                          </a:solidFill>
                          <a:sym typeface="Calibri"/>
                        </a:rPr>
                        <a:t>Status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Target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>
                          <a:solidFill>
                            <a:srgbClr val="FFFFFF"/>
                          </a:solidFill>
                          <a:sym typeface="Calibri"/>
                        </a:rPr>
                        <a:t>Overdue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Lead 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sym typeface="Calibri"/>
                        </a:rPr>
                        <a:t>WG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>
                          <a:solidFill>
                            <a:srgbClr val="FFFFFF"/>
                          </a:solidFill>
                          <a:sym typeface="Calibri"/>
                        </a:rPr>
                        <a:t>Rel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TP#</a:t>
                      </a:r>
                      <a:r>
                        <a:rPr lang="en-GB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70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TP#</a:t>
                      </a:r>
                      <a:r>
                        <a:rPr lang="fr-FR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71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TP#</a:t>
                      </a:r>
                      <a:r>
                        <a:rPr lang="fr-FR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72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WI-0070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Public Warning Service Enabler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TP46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rgbClr val="FF2600"/>
                          </a:solidFill>
                          <a:sym typeface="Calibri"/>
                        </a:rPr>
                        <a:t>Y</a:t>
                      </a:r>
                      <a:endParaRPr sz="1100" dirty="0">
                        <a:solidFill>
                          <a:srgbClr val="FF2600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RDM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Rel-4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490121889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WI-0072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Modbus Interworking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TP46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rgbClr val="FF2600"/>
                          </a:solidFill>
                          <a:sym typeface="Calibri"/>
                        </a:rPr>
                        <a:t>Y</a:t>
                      </a:r>
                      <a:endParaRPr sz="1100" dirty="0">
                        <a:solidFill>
                          <a:srgbClr val="FF2600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SDS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Rel-4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4213843797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WI-0075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Industrial Domain Information Model Mapping and Semantics Support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TP47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rgbClr val="FF2600"/>
                          </a:solidFill>
                          <a:sym typeface="Calibri"/>
                        </a:rPr>
                        <a:t>Y</a:t>
                      </a:r>
                      <a:endParaRPr sz="1100" dirty="0">
                        <a:solidFill>
                          <a:srgbClr val="FF2600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RDM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Rel-4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3021888354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WI-0076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Lightweight oneM2M Services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TP45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rgbClr val="FF2600"/>
                          </a:solidFill>
                          <a:sym typeface="Calibri"/>
                        </a:rPr>
                        <a:t>Y</a:t>
                      </a:r>
                      <a:endParaRPr sz="1100" dirty="0">
                        <a:solidFill>
                          <a:srgbClr val="FF2600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SDS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Rel-4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3922691532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WI-0077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Attribute Based Access Control Policy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TP45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rgbClr val="FF2600"/>
                          </a:solidFill>
                          <a:sym typeface="Calibri"/>
                        </a:rPr>
                        <a:t>Y</a:t>
                      </a:r>
                      <a:endParaRPr sz="1100" dirty="0">
                        <a:solidFill>
                          <a:srgbClr val="FF2600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SDS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Rel-4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813362357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WI-0080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Edge and Fog Computing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TP48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rgbClr val="FF2600"/>
                          </a:solidFill>
                          <a:sym typeface="Calibri"/>
                        </a:rPr>
                        <a:t>Y</a:t>
                      </a:r>
                      <a:endParaRPr sz="1100" dirty="0">
                        <a:solidFill>
                          <a:srgbClr val="FF2600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SDS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Rel-4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934496148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WI-0081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Smart Device Template 4.0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TP45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rgbClr val="FF2600"/>
                          </a:solidFill>
                          <a:sym typeface="Calibri"/>
                        </a:rPr>
                        <a:t>Y</a:t>
                      </a:r>
                      <a:endParaRPr sz="1100" dirty="0">
                        <a:solidFill>
                          <a:srgbClr val="FF2600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RDM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Rel-4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3775794854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WI-0083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Service Subscribers and Users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TP45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rgbClr val="FF2600"/>
                          </a:solidFill>
                          <a:sym typeface="Calibri"/>
                        </a:rPr>
                        <a:t>Y</a:t>
                      </a:r>
                      <a:endParaRPr sz="1100" dirty="0">
                        <a:solidFill>
                          <a:srgbClr val="FF2600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SDS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Rel-4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2957622134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WI-0084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SDT Based Information Model Mapping and Mapping for Vertical Industries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TP45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rgbClr val="FF2600"/>
                          </a:solidFill>
                          <a:sym typeface="Calibri"/>
                        </a:rPr>
                        <a:t>Y</a:t>
                      </a:r>
                      <a:endParaRPr sz="1100" dirty="0">
                        <a:solidFill>
                          <a:srgbClr val="FF2600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RDM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Rel-4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2947436239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dirty="0">
                          <a:solidFill>
                            <a:schemeClr val="accent2"/>
                          </a:solidFill>
                          <a:sym typeface="Calibri"/>
                        </a:rPr>
                        <a:t>WI-0086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dirty="0">
                          <a:solidFill>
                            <a:schemeClr val="accent2"/>
                          </a:solidFill>
                          <a:sym typeface="Calibri"/>
                        </a:rPr>
                        <a:t>Conformance Test Specifications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dirty="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TP53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dirty="0">
                          <a:solidFill>
                            <a:srgbClr val="FF2600"/>
                          </a:solidFill>
                          <a:sym typeface="Calibri"/>
                        </a:rPr>
                        <a:t>Y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dirty="0">
                          <a:solidFill>
                            <a:schemeClr val="accent2"/>
                          </a:solidFill>
                          <a:sym typeface="Calibri"/>
                        </a:rPr>
                        <a:t>TDE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dirty="0">
                          <a:solidFill>
                            <a:schemeClr val="accent2"/>
                          </a:solidFill>
                          <a:sym typeface="Calibri"/>
                        </a:rPr>
                        <a:t>R</a:t>
                      </a:r>
                      <a:r>
                        <a:rPr lang="en-GB" sz="1100" dirty="0" err="1">
                          <a:solidFill>
                            <a:schemeClr val="accent2"/>
                          </a:solidFill>
                          <a:sym typeface="Calibri"/>
                        </a:rPr>
                        <a:t>el</a:t>
                      </a: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-</a:t>
                      </a:r>
                      <a:r>
                        <a:rPr sz="1100" dirty="0">
                          <a:solidFill>
                            <a:schemeClr val="accent2"/>
                          </a:solidFill>
                          <a:sym typeface="Calibri"/>
                        </a:rPr>
                        <a:t>4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</a:t>
                      </a:r>
                      <a:r>
                        <a:rPr lang="en-FR" sz="1100" dirty="0">
                          <a:solidFill>
                            <a:schemeClr val="accent2"/>
                          </a:solidFill>
                          <a:sym typeface="Calibri"/>
                        </a:rPr>
                        <a:t> %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100 %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WI-0089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Getting Started with oneM2M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TP45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rgbClr val="FF2600"/>
                          </a:solidFill>
                          <a:sym typeface="Calibri"/>
                        </a:rPr>
                        <a:t>Y</a:t>
                      </a:r>
                      <a:endParaRPr sz="1100" dirty="0">
                        <a:solidFill>
                          <a:srgbClr val="FF2600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RDM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Rel-4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3380929252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WI-0092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Railway Domain Enablement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TP48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rgbClr val="FF2600"/>
                          </a:solidFill>
                          <a:sym typeface="Calibri"/>
                        </a:rPr>
                        <a:t>Y</a:t>
                      </a:r>
                      <a:endParaRPr sz="1100" dirty="0">
                        <a:solidFill>
                          <a:srgbClr val="FF2600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RDM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Rel-4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867300348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WI-0093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Action Triggering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TP46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rgbClr val="FF2600"/>
                          </a:solidFill>
                          <a:sym typeface="Calibri"/>
                        </a:rPr>
                        <a:t>Y</a:t>
                      </a:r>
                      <a:endParaRPr sz="1100" dirty="0">
                        <a:solidFill>
                          <a:srgbClr val="FF2600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SDS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Rel-4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554475931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WI-0099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Management Object Migration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TP52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rgbClr val="FF2600"/>
                          </a:solidFill>
                          <a:sym typeface="Calibri"/>
                        </a:rPr>
                        <a:t>Y</a:t>
                      </a:r>
                      <a:endParaRPr sz="1100" dirty="0">
                        <a:solidFill>
                          <a:srgbClr val="FF2600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RDM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Rel-4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100 %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3494462894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WI-0106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Interoperability Testing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TP58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rgbClr val="FF2600"/>
                          </a:solidFill>
                          <a:sym typeface="Calibri"/>
                        </a:rPr>
                        <a:t>Y</a:t>
                      </a:r>
                      <a:endParaRPr sz="1100" dirty="0">
                        <a:solidFill>
                          <a:srgbClr val="FF2600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TDE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Rel-4</a:t>
                      </a:r>
                      <a:endParaRPr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30 %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30 %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sym typeface="Calibri"/>
                        </a:rPr>
                        <a:t>30 %</a:t>
                      </a:r>
                      <a:endParaRPr lang="en-FR" sz="1100" dirty="0">
                        <a:solidFill>
                          <a:schemeClr val="accent2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3926905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9347275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제목 1"/>
          <p:cNvSpPr txBox="1">
            <a:spLocks noGrp="1"/>
          </p:cNvSpPr>
          <p:nvPr>
            <p:ph type="title"/>
          </p:nvPr>
        </p:nvSpPr>
        <p:spPr>
          <a:xfrm>
            <a:off x="344220" y="9525"/>
            <a:ext cx="7850301" cy="1173571"/>
          </a:xfrm>
          <a:prstGeom prst="rect">
            <a:avLst/>
          </a:prstGeom>
        </p:spPr>
        <p:txBody>
          <a:bodyPr/>
          <a:lstStyle/>
          <a:p>
            <a:r>
              <a:rPr dirty="0"/>
              <a:t>WIs target</a:t>
            </a:r>
            <a:r>
              <a:rPr lang="en-GB" dirty="0"/>
              <a:t>ed</a:t>
            </a:r>
            <a:r>
              <a:rPr dirty="0"/>
              <a:t> for Rel-5</a:t>
            </a:r>
          </a:p>
        </p:txBody>
      </p:sp>
      <p:graphicFrame>
        <p:nvGraphicFramePr>
          <p:cNvPr id="110" name="Table 1"/>
          <p:cNvGraphicFramePr/>
          <p:nvPr>
            <p:extLst>
              <p:ext uri="{D42A27DB-BD31-4B8C-83A1-F6EECF244321}">
                <p14:modId xmlns:p14="http://schemas.microsoft.com/office/powerpoint/2010/main" val="4217668553"/>
              </p:ext>
            </p:extLst>
          </p:nvPr>
        </p:nvGraphicFramePr>
        <p:xfrm>
          <a:off x="333374" y="1484736"/>
          <a:ext cx="11429996" cy="4828429"/>
        </p:xfrm>
        <a:graphic>
          <a:graphicData uri="http://schemas.openxmlformats.org/drawingml/2006/table">
            <a:tbl>
              <a:tblPr bandRow="1">
                <a:tableStyleId>{C7B018BB-80A7-4F77-B60F-C8B233D01FF8}</a:tableStyleId>
              </a:tblPr>
              <a:tblGrid>
                <a:gridCol w="7334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618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45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4512">
                  <a:extLst>
                    <a:ext uri="{9D8B030D-6E8A-4147-A177-3AD203B41FA5}">
                      <a16:colId xmlns:a16="http://schemas.microsoft.com/office/drawing/2014/main" val="3269910932"/>
                    </a:ext>
                  </a:extLst>
                </a:gridCol>
                <a:gridCol w="6600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55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33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602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73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1344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>
                          <a:solidFill>
                            <a:srgbClr val="FFFFFF"/>
                          </a:solidFill>
                          <a:sym typeface="Calibri"/>
                        </a:rPr>
                        <a:t>WI#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Title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sym typeface="Calibri"/>
                        </a:rPr>
                        <a:t>Status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Target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>
                          <a:solidFill>
                            <a:srgbClr val="FFFFFF"/>
                          </a:solidFill>
                          <a:sym typeface="Calibri"/>
                        </a:rPr>
                        <a:t>Overdue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Lead 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sym typeface="Calibri"/>
                        </a:rPr>
                        <a:t>WG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>
                          <a:solidFill>
                            <a:srgbClr val="FFFFFF"/>
                          </a:solidFill>
                          <a:sym typeface="Calibri"/>
                        </a:rPr>
                        <a:t>Rel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TP#</a:t>
                      </a:r>
                      <a:r>
                        <a:rPr lang="en-GB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70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fr-FR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TP#71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fr-FR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TP#72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indent="0" algn="ct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WI-0064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Adaptation of oneM2M for Smart City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TP44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FF000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SDS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Rel-5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50 %</a:t>
                      </a: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50 %</a:t>
                      </a: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50 %</a:t>
                      </a: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80724285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indent="0" algn="ct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WI-0069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Physical Object Heterogeneous Identification and Tracking Services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TP44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FF000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SDS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Rel-5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90</a:t>
                      </a: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 </a:t>
                      </a: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90</a:t>
                      </a: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 </a:t>
                      </a: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90</a:t>
                      </a: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 </a:t>
                      </a: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indent="0" algn="ct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WI-0091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Services and Platform Discovery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TP59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FF000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RDM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Rel-5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50 %</a:t>
                      </a: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50 %</a:t>
                      </a: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50 %</a:t>
                      </a: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85292656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indent="0" algn="ct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WI-0095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System Enhancements to Support Data Protection Regulations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TP57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FF000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RDM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Rel-5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70</a:t>
                      </a: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 </a:t>
                      </a: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70</a:t>
                      </a: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 </a:t>
                      </a: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70</a:t>
                      </a: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 </a:t>
                      </a: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indent="0" algn="ct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WI-0098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IoT for Smart Lifts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TP47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FF000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RDM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Rel-5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40</a:t>
                      </a: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 </a:t>
                      </a: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40</a:t>
                      </a: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 </a:t>
                      </a: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40</a:t>
                      </a: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 </a:t>
                      </a: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indent="0" algn="ct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oneM2M and </a:t>
                      </a:r>
                      <a:r>
                        <a:rPr lang="en-GB" sz="1100" b="0" i="0" u="none" strike="noStrike" cap="none" spc="0" baseline="0" dirty="0" err="1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SensorThings</a:t>
                      </a: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 API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TP69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00B05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SDS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Rel-5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100 %</a:t>
                      </a: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100 %</a:t>
                      </a: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100 %</a:t>
                      </a: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indent="0" algn="ct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WI-0101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Advanced Semantic Discovery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TP72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FF000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SDS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Rel-5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60</a:t>
                      </a: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 </a:t>
                      </a: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60</a:t>
                      </a: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 </a:t>
                      </a: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60</a:t>
                      </a: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 </a:t>
                      </a: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indent="0" algn="ct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WI-0102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System Enhancements to Support Data License Management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TP49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FF000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SDS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Rel-5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50</a:t>
                      </a: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 </a:t>
                      </a: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50</a:t>
                      </a: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 </a:t>
                      </a: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50</a:t>
                      </a: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 </a:t>
                      </a: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indent="0" algn="ct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WI-0105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System Enhancements to Support AI Capabilities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TP60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FF000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RDM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Rel-5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90 </a:t>
                      </a: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90 </a:t>
                      </a: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highlight>
                            <a:srgbClr val="FFFF00"/>
                          </a:highlight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91 %</a:t>
                      </a: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highlight>
                          <a:srgbClr val="FFFF00"/>
                        </a:highlight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indent="0" algn="ct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WI-0109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IPE-based Device Management with </a:t>
                      </a:r>
                      <a:r>
                        <a:rPr lang="en-GB" sz="1100" b="0" i="0" u="none" strike="noStrike" cap="none" spc="0" baseline="0" dirty="0" err="1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FlexContainers</a:t>
                      </a: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 err="1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tbd</a:t>
                      </a: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SDS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Rel-5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85%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85%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85%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indent="0" algn="ct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WI-0110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Enablement of IoT in the Metaverse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TP67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FF000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RDM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Rel-5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5</a:t>
                      </a: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 </a:t>
                      </a: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5</a:t>
                      </a: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 </a:t>
                      </a: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highlight>
                            <a:srgbClr val="FFFF00"/>
                          </a:highlight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5</a:t>
                      </a: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highlight>
                            <a:srgbClr val="FFFF00"/>
                          </a:highlight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0 </a:t>
                      </a: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highlight>
                            <a:srgbClr val="FFFF00"/>
                          </a:highlight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WI-0111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Architecture Icons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TP61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FF000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TDE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Rel-5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60 %</a:t>
                      </a: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65 %</a:t>
                      </a: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highlight>
                            <a:srgbClr val="FFFF00"/>
                          </a:highlight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90 %</a:t>
                      </a: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highlight>
                          <a:srgbClr val="FFFF00"/>
                        </a:highlight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WI-0112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Enhanced Filters and Queries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TP64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FF000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SDS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Rel-5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20 </a:t>
                      </a: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20 </a:t>
                      </a: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20 %</a:t>
                      </a: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WI-0113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Enhanced Public Warning Service Enabler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TP62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FF000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SDS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Rel-5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30 %</a:t>
                      </a: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30 %</a:t>
                      </a: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30 %</a:t>
                      </a: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WI-0114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Interoperability Testing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TP71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FF000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TDE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Rel-5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98190045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WI-0117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Small Technical Enhancements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 err="1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tbd</a:t>
                      </a:r>
                      <a:endParaRPr lang="en-GB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SDS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Rel-5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87335257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WI-0118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Digital Twins Enablement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TP69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FF000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RDM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Rel-5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0 %</a:t>
                      </a: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0 %</a:t>
                      </a: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0 %</a:t>
                      </a: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55034566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WI-0119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Integrating NGSI-LD API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TP71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FF000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SDS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Rel-5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45 %</a:t>
                      </a: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45 %</a:t>
                      </a: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45 %</a:t>
                      </a: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1534107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제목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WIs target</a:t>
            </a:r>
            <a:r>
              <a:rPr lang="en-GB" dirty="0"/>
              <a:t>ed</a:t>
            </a:r>
            <a:r>
              <a:rPr dirty="0"/>
              <a:t> for Rel-</a:t>
            </a:r>
            <a:r>
              <a:rPr lang="en-GB" dirty="0"/>
              <a:t>6</a:t>
            </a:r>
            <a:endParaRPr dirty="0"/>
          </a:p>
        </p:txBody>
      </p:sp>
      <p:graphicFrame>
        <p:nvGraphicFramePr>
          <p:cNvPr id="110" name="Table 1"/>
          <p:cNvGraphicFramePr/>
          <p:nvPr>
            <p:extLst>
              <p:ext uri="{D42A27DB-BD31-4B8C-83A1-F6EECF244321}">
                <p14:modId xmlns:p14="http://schemas.microsoft.com/office/powerpoint/2010/main" val="2276424802"/>
              </p:ext>
            </p:extLst>
          </p:nvPr>
        </p:nvGraphicFramePr>
        <p:xfrm>
          <a:off x="333374" y="1484736"/>
          <a:ext cx="11429996" cy="1779388"/>
        </p:xfrm>
        <a:graphic>
          <a:graphicData uri="http://schemas.openxmlformats.org/drawingml/2006/table">
            <a:tbl>
              <a:tblPr bandRow="1">
                <a:tableStyleId>{C7B018BB-80A7-4F77-B60F-C8B233D01FF8}</a:tableStyleId>
              </a:tblPr>
              <a:tblGrid>
                <a:gridCol w="6589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36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45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4512">
                  <a:extLst>
                    <a:ext uri="{9D8B030D-6E8A-4147-A177-3AD203B41FA5}">
                      <a16:colId xmlns:a16="http://schemas.microsoft.com/office/drawing/2014/main" val="2207453082"/>
                    </a:ext>
                  </a:extLst>
                </a:gridCol>
                <a:gridCol w="6600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55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33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602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73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1344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>
                          <a:solidFill>
                            <a:srgbClr val="FFFFFF"/>
                          </a:solidFill>
                          <a:sym typeface="Calibri"/>
                        </a:rPr>
                        <a:t>WI#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Title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>
                          <a:solidFill>
                            <a:srgbClr val="FFFFFF"/>
                          </a:solidFill>
                          <a:sym typeface="Calibri"/>
                        </a:rPr>
                        <a:t>Status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endParaRPr sz="1100" b="1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>
                          <a:solidFill>
                            <a:srgbClr val="FFFFFF"/>
                          </a:solidFill>
                          <a:sym typeface="Calibri"/>
                        </a:rPr>
                        <a:t>Overdue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Lead 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sym typeface="Calibri"/>
                        </a:rPr>
                        <a:t>WG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>
                          <a:solidFill>
                            <a:srgbClr val="FFFFFF"/>
                          </a:solidFill>
                          <a:sym typeface="Calibri"/>
                        </a:rPr>
                        <a:t>Rel</a:t>
                      </a: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TP#</a:t>
                      </a:r>
                      <a:r>
                        <a:rPr lang="en-GB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70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fr-FR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TP#71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fr-FR" sz="1100" b="1" dirty="0">
                          <a:solidFill>
                            <a:srgbClr val="FFFFFF"/>
                          </a:solidFill>
                          <a:sym typeface="Calibri"/>
                        </a:rPr>
                        <a:t>TP#72</a:t>
                      </a:r>
                      <a:endParaRPr sz="1100" b="1" dirty="0">
                        <a:solidFill>
                          <a:srgbClr val="FFFFFF"/>
                        </a:solidFill>
                        <a:sym typeface="Calibri"/>
                      </a:endParaRPr>
                    </a:p>
                  </a:txBody>
                  <a:tcPr marL="63500" marR="63500" marT="0" marB="0" anchor="ctr" horzOverflow="overflow">
                    <a:solidFill>
                      <a:srgbClr val="4349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indent="0" algn="ct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WI-0090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Zigbee Interworking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TP45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FF000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SDS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Rel-6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35 %</a:t>
                      </a: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35 %</a:t>
                      </a: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35 %</a:t>
                      </a: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80438906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indent="0" algn="ct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WI-0096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Effective IoT Communication to Protect 3GPP Networks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TP52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FF000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SDS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Rel-6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5 %</a:t>
                      </a: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5</a:t>
                      </a: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 </a:t>
                      </a: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5</a:t>
                      </a: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 </a:t>
                      </a:r>
                      <a:r>
                        <a:rPr lang="en-FR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WI-0115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3GPP Interworking via NEF N33 API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TP64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rgbClr val="FF000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SDS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Rel-6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0 %</a:t>
                      </a: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0 %</a:t>
                      </a: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0 %</a:t>
                      </a: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72457826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WI-0120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Edge Deployment using ETSI MEC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TP77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SDS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Rel-6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5 %</a:t>
                      </a: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15 %</a:t>
                      </a: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highlight>
                            <a:srgbClr val="FFFF00"/>
                          </a:highlight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25 %</a:t>
                      </a: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highlight>
                          <a:srgbClr val="FFFF00"/>
                        </a:highlight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49447915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WI-0121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oneM2M-ROS Interworking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TP74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SDS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Rel-6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15 %</a:t>
                      </a: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15 %</a:t>
                      </a: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15 %</a:t>
                      </a: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59710362"/>
                  </a:ext>
                </a:extLst>
              </a:tr>
              <a:tr h="254347">
                <a:tc>
                  <a:txBody>
                    <a:bodyPr/>
                    <a:lstStyle/>
                    <a:p>
                      <a:pPr marL="0" marR="0" indent="0" algn="ctr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WI-0122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oneM2M and Model Context Protocol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Active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TP77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SDS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Rel-6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0 %</a:t>
                      </a: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15 %</a:t>
                      </a: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100" b="0" i="0" u="none" strike="noStrike" cap="none" spc="0" baseline="0" dirty="0">
                          <a:solidFill>
                            <a:schemeClr val="accent2"/>
                          </a:solidFill>
                          <a:highlight>
                            <a:srgbClr val="FFFF00"/>
                          </a:highlight>
                          <a:uFillTx/>
                          <a:latin typeface="+mn-lt"/>
                          <a:ea typeface="+mn-ea"/>
                          <a:cs typeface="+mn-cs"/>
                          <a:sym typeface="Myriad Pro"/>
                        </a:rPr>
                        <a:t>20 %</a:t>
                      </a:r>
                      <a:endParaRPr lang="en-FR" sz="1100" b="0" i="0" u="none" strike="noStrike" cap="none" spc="0" baseline="0" dirty="0">
                        <a:solidFill>
                          <a:schemeClr val="accent2"/>
                        </a:solidFill>
                        <a:highlight>
                          <a:srgbClr val="FFFF00"/>
                        </a:highlight>
                        <a:uFillTx/>
                        <a:latin typeface="+mn-lt"/>
                        <a:ea typeface="+mn-ea"/>
                        <a:cs typeface="+mn-cs"/>
                        <a:sym typeface="Myriad Pr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85285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1265157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545054"/>
      </a:dk1>
      <a:lt1>
        <a:srgbClr val="FFFFFF"/>
      </a:lt1>
      <a:dk2>
        <a:srgbClr val="A7A7A7"/>
      </a:dk2>
      <a:lt2>
        <a:srgbClr val="535353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chemeClr val="accent2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chemeClr val="accent2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chemeClr val="accent2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chemeClr val="accent2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1378</TotalTime>
  <Words>1822</Words>
  <Application>Microsoft Office PowerPoint</Application>
  <PresentationFormat>Widescreen</PresentationFormat>
  <Paragraphs>818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Myriad Pro</vt:lpstr>
      <vt:lpstr>Myriad Pro Light</vt:lpstr>
      <vt:lpstr>Office Theme</vt:lpstr>
      <vt:lpstr>WPM Status Report TP72</vt:lpstr>
      <vt:lpstr>WPM Status Report TP72</vt:lpstr>
      <vt:lpstr>WI Snapshot</vt:lpstr>
      <vt:lpstr>50 active WIs*</vt:lpstr>
      <vt:lpstr>Release Independent WIs</vt:lpstr>
      <vt:lpstr>WIs targeted for Rel-3 and prior</vt:lpstr>
      <vt:lpstr>WIs targeted for Rel-4</vt:lpstr>
      <vt:lpstr>WIs targeted for Rel-5</vt:lpstr>
      <vt:lpstr>WIs targeted for Rel-6</vt:lpstr>
      <vt:lpstr>Publication of TS</vt:lpstr>
      <vt:lpstr>Publication of TS (cont’d)</vt:lpstr>
      <vt:lpstr>Publication of TS (cont’d)</vt:lpstr>
      <vt:lpstr>Publication of TR</vt:lpstr>
    </vt:vector>
  </TitlesOfParts>
  <Company>ETSI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WPM Status Report for TP72</dc:title>
  <dc:subject>oneM2M</dc:subject>
  <dc:creator>Volker Leisse</dc:creator>
  <cp:lastModifiedBy>Volker Leisse</cp:lastModifiedBy>
  <cp:revision>8</cp:revision>
  <dcterms:modified xsi:type="dcterms:W3CDTF">2025-11-14T06:20:14Z</dcterms:modified>
</cp:coreProperties>
</file>