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8"/>
  </p:notesMasterIdLst>
  <p:handoutMasterIdLst>
    <p:handoutMasterId r:id="rId9"/>
  </p:handoutMasterIdLst>
  <p:sldIdLst>
    <p:sldId id="256" r:id="rId4"/>
    <p:sldId id="258" r:id="rId5"/>
    <p:sldId id="259" r:id="rId6"/>
    <p:sldId id="260" r:id="rId7"/>
  </p:sldIdLst>
  <p:sldSz cx="9144000" cy="6858000" type="screen4x3"/>
  <p:notesSz cx="6797675" cy="9928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00" autoAdjust="0"/>
    <p:restoredTop sz="93117" autoAdjust="0"/>
  </p:normalViewPr>
  <p:slideViewPr>
    <p:cSldViewPr>
      <p:cViewPr varScale="1">
        <p:scale>
          <a:sx n="69" d="100"/>
          <a:sy n="69" d="100"/>
        </p:scale>
        <p:origin x="153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굴림" panose="020B0600000101010101" pitchFamily="50" charset="-127"/>
              </a:defRPr>
            </a:lvl1pPr>
          </a:lstStyle>
          <a:p>
            <a:pPr>
              <a:defRPr/>
            </a:pPr>
            <a:fld id="{95DE443B-A093-48AC-9317-4C27E0EA4B7A}" type="datetimeFigureOut">
              <a:rPr lang="en-US" altLang="ko-KR"/>
              <a:pPr>
                <a:defRPr/>
              </a:pPr>
              <a:t>5/19/2016</a:t>
            </a:fld>
            <a:endParaRPr lang="en-US" altLang="ko-K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Gulim" panose="020B0600000101010101" pitchFamily="34" charset="-127"/>
              </a:defRPr>
            </a:lvl1pPr>
          </a:lstStyle>
          <a:p>
            <a:pPr>
              <a:defRPr/>
            </a:pPr>
            <a:fld id="{76C32D02-A2C3-46E4-BE57-E04BD88AFD59}" type="slidenum">
              <a:rPr lang="en-US" altLang="ko-KR"/>
              <a:pPr>
                <a:defRPr/>
              </a:pPr>
              <a:t>‹N°›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949557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8BDC33B-6E98-468E-A249-E1B9ADD32B52}" type="datetimeFigureOut">
              <a:rPr lang="ko-KR" altLang="en-US"/>
              <a:pPr>
                <a:defRPr/>
              </a:pPr>
              <a:t>2016-05-19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 noProof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/>
              <a:t>마스터 텍스트 스타일을 편집합니다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4849A2C-14DD-406A-A1DD-689FE9748B6F}" type="slidenum">
              <a:rPr lang="ko-KR" altLang="en-US"/>
              <a:pPr>
                <a:defRPr/>
              </a:pPr>
              <a:t>‹N°›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46937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Malgun Gothic" panose="020B0503020000020004" pitchFamily="34" charset="-127"/>
        <a:ea typeface="+mn-ea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Malgun Gothic" panose="020B0503020000020004" pitchFamily="34" charset="-127"/>
        <a:ea typeface="+mn-ea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Malgun Gothic" panose="020B0503020000020004" pitchFamily="34" charset="-127"/>
        <a:ea typeface="+mn-ea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Malgun Gothic" panose="020B0503020000020004" pitchFamily="34" charset="-127"/>
        <a:ea typeface="+mn-ea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Malgun Gothic" panose="020B0503020000020004" pitchFamily="34" charset="-127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849A2C-14DD-406A-A1DD-689FE9748B6F}" type="slidenum">
              <a:rPr lang="ko-KR" altLang="en-US" smtClean="0"/>
              <a:pPr>
                <a:defRPr/>
              </a:pPr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4447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ea typeface="Gulim" panose="020B0600000101010101" pitchFamily="34" charset="-127"/>
              </a:defRPr>
            </a:lvl1pPr>
          </a:lstStyle>
          <a:p>
            <a:pPr>
              <a:defRPr/>
            </a:pPr>
            <a:fld id="{D36CC4B6-3B34-4555-B154-2E10AC930BA2}" type="slidenum">
              <a:rPr lang="en-US" altLang="ko-KR"/>
              <a:pPr>
                <a:defRPr/>
              </a:pPr>
              <a:t>‹N°›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784314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ea typeface="Gulim" panose="020B0600000101010101" pitchFamily="34" charset="-127"/>
              </a:defRPr>
            </a:lvl1pPr>
          </a:lstStyle>
          <a:p>
            <a:pPr>
              <a:defRPr/>
            </a:pPr>
            <a:fld id="{7A25F9B0-EE2F-4914-BD58-2559E97442A6}" type="slidenum">
              <a:rPr lang="en-US" altLang="ko-KR"/>
              <a:pPr>
                <a:defRPr/>
              </a:pPr>
              <a:t>‹N°›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028821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3795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546531" y="6488668"/>
            <a:ext cx="38826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800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TST-2016-0104-New_TPs_development</a:t>
            </a:r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4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ko-KR" altLang="ko-KR">
              <a:solidFill>
                <a:srgbClr val="FFFFFF"/>
              </a:solidFill>
            </a:endParaRPr>
          </a:p>
        </p:txBody>
      </p:sp>
      <p:sp>
        <p:nvSpPr>
          <p:cNvPr id="5124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304800" y="3711575"/>
            <a:ext cx="8534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ko-KR" sz="3600" b="1" dirty="0">
                <a:solidFill>
                  <a:srgbClr val="A0A0A3"/>
                </a:solidFill>
                <a:ea typeface="Gulim" panose="020B0600000101010101" pitchFamily="34" charset="-127"/>
              </a:rPr>
              <a:t>Handling of new Test Purposes (security, interworking, …)</a:t>
            </a:r>
            <a:br>
              <a:rPr lang="en-US" altLang="ko-KR" sz="3600" b="1" dirty="0">
                <a:solidFill>
                  <a:srgbClr val="A0A0A3"/>
                </a:solidFill>
                <a:ea typeface="Gulim" panose="020B0600000101010101" pitchFamily="34" charset="-127"/>
              </a:rPr>
            </a:br>
            <a:endParaRPr lang="en-US" altLang="ko-KR" sz="3600" b="1" dirty="0">
              <a:solidFill>
                <a:srgbClr val="A0A0A3"/>
              </a:solidFill>
              <a:ea typeface="Gulim" panose="020B0600000101010101" pitchFamily="34" charset="-127"/>
            </a:endParaRPr>
          </a:p>
        </p:txBody>
      </p:sp>
      <p:sp>
        <p:nvSpPr>
          <p:cNvPr id="5125" name="TextBox 4"/>
          <p:cNvSpPr txBox="1">
            <a:spLocks noChangeArrowheads="1"/>
          </p:cNvSpPr>
          <p:nvPr/>
        </p:nvSpPr>
        <p:spPr bwMode="auto">
          <a:xfrm>
            <a:off x="609600" y="5405735"/>
            <a:ext cx="841050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ko-KR" dirty="0">
                <a:solidFill>
                  <a:srgbClr val="B42025"/>
                </a:solidFill>
                <a:ea typeface="Gulim" panose="020B0600000101010101" pitchFamily="34" charset="-127"/>
              </a:rPr>
              <a:t>Group Name: TST WG</a:t>
            </a:r>
          </a:p>
          <a:p>
            <a:pPr eaLnBrk="1" hangingPunct="1"/>
            <a:r>
              <a:rPr lang="en-US" altLang="ko-KR" dirty="0">
                <a:solidFill>
                  <a:srgbClr val="B42025"/>
                </a:solidFill>
                <a:ea typeface="Gulim" panose="020B0600000101010101" pitchFamily="34" charset="-127"/>
              </a:rPr>
              <a:t>Source: Easy Global Market (EGM) (supported by EC funded H2020 ARMOUR project)</a:t>
            </a:r>
          </a:p>
          <a:p>
            <a:pPr eaLnBrk="1" hangingPunct="1"/>
            <a:r>
              <a:rPr lang="en-US" altLang="ko-KR" dirty="0">
                <a:solidFill>
                  <a:srgbClr val="B42025"/>
                </a:solidFill>
                <a:ea typeface="Gulim" panose="020B0600000101010101" pitchFamily="34" charset="-127"/>
              </a:rPr>
              <a:t>Meeting Date: 2016-05-16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2400" y="533400"/>
            <a:ext cx="8229600" cy="1143000"/>
          </a:xfrm>
        </p:spPr>
        <p:txBody>
          <a:bodyPr/>
          <a:lstStyle/>
          <a:p>
            <a:r>
              <a:rPr lang="fr-FR" dirty="0"/>
              <a:t>Situation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45129" y="1371600"/>
            <a:ext cx="8229600" cy="4800600"/>
          </a:xfrm>
        </p:spPr>
        <p:txBody>
          <a:bodyPr/>
          <a:lstStyle/>
          <a:p>
            <a:r>
              <a:rPr lang="en-US" sz="2400" dirty="0"/>
              <a:t>Development of Test Purposes currently based on requirements collected from</a:t>
            </a:r>
          </a:p>
          <a:p>
            <a:pPr lvl="1"/>
            <a:r>
              <a:rPr lang="en-US" sz="2000" dirty="0"/>
              <a:t>TS001 “Functional Architecture”</a:t>
            </a:r>
          </a:p>
          <a:p>
            <a:pPr lvl="1"/>
            <a:r>
              <a:rPr lang="en-US" sz="2000" dirty="0"/>
              <a:t>TS004 “Service Layer Core Protocol Specification”</a:t>
            </a:r>
          </a:p>
          <a:p>
            <a:r>
              <a:rPr lang="en-US" sz="2400" dirty="0"/>
              <a:t>Developed TPs are collected within </a:t>
            </a:r>
            <a:r>
              <a:rPr lang="fr-FR" sz="2400" dirty="0"/>
              <a:t>TS-0018 TSS&amp;TP Baseline v0.1.0</a:t>
            </a:r>
            <a:endParaRPr lang="en-US" sz="2400" dirty="0"/>
          </a:p>
          <a:p>
            <a:r>
              <a:rPr lang="en-US" sz="2400" dirty="0"/>
              <a:t>This follows WI-032 which</a:t>
            </a:r>
          </a:p>
          <a:p>
            <a:pPr lvl="1"/>
            <a:r>
              <a:rPr lang="en-US" sz="2000" dirty="0"/>
              <a:t>Define the methodology</a:t>
            </a:r>
          </a:p>
          <a:p>
            <a:pPr lvl="1"/>
            <a:r>
              <a:rPr lang="en-US" sz="2000" dirty="0"/>
              <a:t>But do not precise the scope </a:t>
            </a:r>
          </a:p>
          <a:p>
            <a:endParaRPr lang="en-US" sz="2400" dirty="0"/>
          </a:p>
          <a:p>
            <a:r>
              <a:rPr lang="en-US" sz="2400" dirty="0"/>
              <a:t>What about other TSs (TS003 “Security Solutions”, TS008-10 “xxx Protocol Binding”, …) ?</a:t>
            </a:r>
            <a:endParaRPr lang="en-US" sz="1800" dirty="0">
              <a:solidFill>
                <a:schemeClr val="tx1"/>
              </a:solidFill>
            </a:endParaRPr>
          </a:p>
          <a:p>
            <a:pPr lvl="1"/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933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Questions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err="1"/>
              <a:t>Should</a:t>
            </a:r>
            <a:r>
              <a:rPr lang="fr-FR" sz="2800" dirty="0"/>
              <a:t> </a:t>
            </a:r>
            <a:r>
              <a:rPr lang="fr-FR" sz="2800" dirty="0" err="1"/>
              <a:t>other</a:t>
            </a:r>
            <a:r>
              <a:rPr lang="fr-FR" sz="2800" dirty="0"/>
              <a:t> </a:t>
            </a:r>
            <a:r>
              <a:rPr lang="fr-FR" sz="2800" dirty="0" err="1"/>
              <a:t>TSs</a:t>
            </a:r>
            <a:r>
              <a:rPr lang="fr-FR" sz="2800" dirty="0"/>
              <a:t> </a:t>
            </a:r>
            <a:r>
              <a:rPr lang="fr-FR" sz="2400" dirty="0" err="1"/>
              <a:t>be</a:t>
            </a:r>
            <a:r>
              <a:rPr lang="fr-FR" sz="2800" dirty="0"/>
              <a:t> </a:t>
            </a:r>
            <a:r>
              <a:rPr lang="fr-FR" sz="2800" dirty="0" err="1"/>
              <a:t>considered</a:t>
            </a:r>
            <a:r>
              <a:rPr lang="fr-FR" sz="2800" dirty="0"/>
              <a:t> </a:t>
            </a:r>
            <a:r>
              <a:rPr lang="fr-FR" sz="2800" dirty="0" err="1"/>
              <a:t>when</a:t>
            </a:r>
            <a:r>
              <a:rPr lang="fr-FR" sz="2800" dirty="0"/>
              <a:t> </a:t>
            </a:r>
            <a:r>
              <a:rPr lang="fr-FR" sz="2800" dirty="0" err="1"/>
              <a:t>developping</a:t>
            </a:r>
            <a:r>
              <a:rPr lang="fr-FR" sz="2800" dirty="0"/>
              <a:t> </a:t>
            </a:r>
            <a:r>
              <a:rPr lang="fr-FR" sz="2800" dirty="0" err="1"/>
              <a:t>TPs</a:t>
            </a:r>
            <a:r>
              <a:rPr lang="fr-FR" sz="2800" dirty="0"/>
              <a:t> ?</a:t>
            </a:r>
          </a:p>
          <a:p>
            <a:r>
              <a:rPr lang="fr-FR" sz="2800" dirty="0"/>
              <a:t>How to select the « </a:t>
            </a:r>
            <a:r>
              <a:rPr lang="fr-FR" sz="2800" dirty="0" err="1"/>
              <a:t>eligible</a:t>
            </a:r>
            <a:r>
              <a:rPr lang="fr-FR" sz="2800" dirty="0"/>
              <a:t> » one ? </a:t>
            </a:r>
          </a:p>
          <a:p>
            <a:r>
              <a:rPr lang="fr-FR" sz="2800" dirty="0" err="1"/>
              <a:t>Which</a:t>
            </a:r>
            <a:r>
              <a:rPr lang="fr-FR" sz="2800" dirty="0"/>
              <a:t> </a:t>
            </a:r>
            <a:r>
              <a:rPr lang="fr-FR" sz="2800" dirty="0" err="1"/>
              <a:t>role</a:t>
            </a:r>
            <a:r>
              <a:rPr lang="fr-FR" sz="2800" dirty="0"/>
              <a:t> for TS002 « </a:t>
            </a:r>
            <a:r>
              <a:rPr lang="fr-FR" sz="2800" dirty="0" err="1"/>
              <a:t>Requirements</a:t>
            </a:r>
            <a:r>
              <a:rPr lang="fr-FR" sz="2800" dirty="0"/>
              <a:t> »</a:t>
            </a:r>
          </a:p>
          <a:p>
            <a:pPr lvl="1"/>
            <a:r>
              <a:rPr lang="fr-FR" sz="2400" dirty="0" err="1"/>
              <a:t>Provide</a:t>
            </a:r>
            <a:r>
              <a:rPr lang="fr-FR" sz="2400" dirty="0"/>
              <a:t> high </a:t>
            </a:r>
            <a:r>
              <a:rPr lang="fr-FR" sz="2400" dirty="0" err="1"/>
              <a:t>level</a:t>
            </a:r>
            <a:r>
              <a:rPr lang="fr-FR" sz="2400" dirty="0"/>
              <a:t> </a:t>
            </a:r>
            <a:r>
              <a:rPr lang="fr-FR" sz="2400" dirty="0" err="1"/>
              <a:t>requirements</a:t>
            </a:r>
            <a:r>
              <a:rPr lang="fr-FR" sz="2400" dirty="0"/>
              <a:t> to </a:t>
            </a:r>
            <a:r>
              <a:rPr lang="fr-FR" sz="2400" dirty="0" err="1"/>
              <a:t>be</a:t>
            </a:r>
            <a:r>
              <a:rPr lang="fr-FR" sz="2400" dirty="0"/>
              <a:t> </a:t>
            </a:r>
            <a:r>
              <a:rPr lang="fr-FR" sz="2400" dirty="0" err="1"/>
              <a:t>covered</a:t>
            </a:r>
            <a:r>
              <a:rPr lang="fr-FR" sz="2400" dirty="0"/>
              <a:t> by the test objectives</a:t>
            </a:r>
          </a:p>
          <a:p>
            <a:r>
              <a:rPr lang="fr-FR" sz="2800" dirty="0" err="1"/>
              <a:t>Which</a:t>
            </a:r>
            <a:r>
              <a:rPr lang="fr-FR" sz="2800" dirty="0"/>
              <a:t> </a:t>
            </a:r>
            <a:r>
              <a:rPr lang="fr-FR" sz="2800" dirty="0" err="1"/>
              <a:t>mapping</a:t>
            </a:r>
            <a:r>
              <a:rPr lang="fr-FR" sz="2800" dirty="0"/>
              <a:t> </a:t>
            </a:r>
            <a:r>
              <a:rPr lang="fr-FR" sz="2800" dirty="0" err="1"/>
              <a:t>between</a:t>
            </a:r>
            <a:r>
              <a:rPr lang="fr-FR" sz="2800" dirty="0"/>
              <a:t> TS002 and </a:t>
            </a:r>
            <a:r>
              <a:rPr lang="fr-FR" sz="2800" dirty="0" err="1"/>
              <a:t>requirements</a:t>
            </a:r>
            <a:r>
              <a:rPr lang="fr-FR" sz="2800" dirty="0"/>
              <a:t> </a:t>
            </a:r>
            <a:r>
              <a:rPr lang="fr-FR" sz="2800" dirty="0" err="1"/>
              <a:t>extracted</a:t>
            </a:r>
            <a:r>
              <a:rPr lang="fr-FR" sz="2800" dirty="0"/>
              <a:t> </a:t>
            </a:r>
            <a:r>
              <a:rPr lang="fr-FR" sz="2800" dirty="0" err="1"/>
              <a:t>from</a:t>
            </a:r>
            <a:r>
              <a:rPr lang="fr-FR" sz="2800" dirty="0"/>
              <a:t> TS001 and TS004?</a:t>
            </a:r>
          </a:p>
          <a:p>
            <a:pPr lvl="1"/>
            <a:r>
              <a:rPr lang="fr-FR" sz="2400" dirty="0" err="1"/>
              <a:t>Need</a:t>
            </a:r>
            <a:r>
              <a:rPr lang="fr-FR" sz="2400" dirty="0"/>
              <a:t> for </a:t>
            </a:r>
            <a:r>
              <a:rPr lang="fr-FR" sz="2400" dirty="0" err="1"/>
              <a:t>traceability</a:t>
            </a:r>
            <a:r>
              <a:rPr lang="fr-FR" sz="2400" dirty="0"/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1752952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Situation in respect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security</a:t>
            </a:r>
            <a:r>
              <a:rPr lang="fr-FR" dirty="0"/>
              <a:t>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TS002 identifies</a:t>
            </a:r>
          </a:p>
          <a:p>
            <a:pPr lvl="1"/>
            <a:r>
              <a:rPr lang="fr-FR" dirty="0"/>
              <a:t>18 SER </a:t>
            </a:r>
            <a:r>
              <a:rPr lang="fr-FR" dirty="0" err="1"/>
              <a:t>requirements</a:t>
            </a:r>
            <a:r>
              <a:rPr lang="fr-FR" dirty="0"/>
              <a:t> </a:t>
            </a:r>
            <a:r>
              <a:rPr lang="fr-FR" dirty="0" err="1"/>
              <a:t>implemented</a:t>
            </a:r>
            <a:r>
              <a:rPr lang="fr-FR" dirty="0"/>
              <a:t> in Rel.1</a:t>
            </a:r>
          </a:p>
          <a:p>
            <a:pPr lvl="1"/>
            <a:r>
              <a:rPr lang="fr-FR" dirty="0"/>
              <a:t>6 SER </a:t>
            </a:r>
            <a:r>
              <a:rPr lang="fr-FR" dirty="0" err="1"/>
              <a:t>requirements</a:t>
            </a:r>
            <a:r>
              <a:rPr lang="fr-FR" dirty="0"/>
              <a:t> </a:t>
            </a:r>
            <a:r>
              <a:rPr lang="fr-FR" dirty="0" err="1"/>
              <a:t>partly</a:t>
            </a:r>
            <a:r>
              <a:rPr lang="fr-FR" dirty="0"/>
              <a:t> </a:t>
            </a:r>
            <a:r>
              <a:rPr lang="fr-FR" dirty="0" err="1"/>
              <a:t>implemented</a:t>
            </a:r>
            <a:r>
              <a:rPr lang="fr-FR" dirty="0"/>
              <a:t> in Rel. 1</a:t>
            </a:r>
          </a:p>
          <a:p>
            <a:pPr lvl="1"/>
            <a:endParaRPr lang="fr-FR" dirty="0"/>
          </a:p>
          <a:p>
            <a:pPr lvl="1"/>
            <a:endParaRPr lang="fr-FR" dirty="0"/>
          </a:p>
          <a:p>
            <a:r>
              <a:rPr lang="fr-FR" dirty="0"/>
              <a:t>TST-2016-0091R01 identifies 161 </a:t>
            </a:r>
            <a:r>
              <a:rPr lang="fr-FR" dirty="0" err="1"/>
              <a:t>requirements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TS003</a:t>
            </a:r>
          </a:p>
          <a:p>
            <a:pPr lvl="1"/>
            <a:r>
              <a:rPr lang="fr-FR" dirty="0"/>
              <a:t>90 are not testable as </a:t>
            </a:r>
            <a:r>
              <a:rPr lang="fr-FR" dirty="0" err="1"/>
              <a:t>such</a:t>
            </a:r>
            <a:r>
              <a:rPr lang="fr-FR" dirty="0"/>
              <a:t> </a:t>
            </a:r>
          </a:p>
          <a:p>
            <a:pPr lvl="1"/>
            <a:r>
              <a:rPr lang="fr-FR" dirty="0"/>
              <a:t>80 are testable, at least as </a:t>
            </a:r>
            <a:r>
              <a:rPr lang="fr-FR" dirty="0" err="1"/>
              <a:t>pre-conditions</a:t>
            </a:r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/>
          <a:srcRect l="14275" t="46899" r="11933" b="46875"/>
          <a:stretch/>
        </p:blipFill>
        <p:spPr>
          <a:xfrm>
            <a:off x="380999" y="3276600"/>
            <a:ext cx="8305801" cy="393965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457200" y="3678515"/>
            <a:ext cx="502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Exemple of TS002 high </a:t>
            </a:r>
            <a:r>
              <a:rPr lang="fr-FR" dirty="0" err="1"/>
              <a:t>level</a:t>
            </a:r>
            <a:r>
              <a:rPr lang="fr-FR" dirty="0"/>
              <a:t> </a:t>
            </a:r>
            <a:r>
              <a:rPr lang="fr-FR" dirty="0" err="1"/>
              <a:t>requirement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472507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2B4E09D6F7F4409272E6E6A6C1EB2E" ma:contentTypeVersion="6" ma:contentTypeDescription="Create a new document." ma:contentTypeScope="" ma:versionID="c853d7ab684c09853b9159c6057f8f3d">
  <xsd:schema xmlns:xsd="http://www.w3.org/2001/XMLSchema" xmlns:p="http://schemas.microsoft.com/office/2006/metadata/properties" xmlns:ns2="132a0d76-4fce-476a-bb63-62eb729f34bf" targetNamespace="http://schemas.microsoft.com/office/2006/metadata/properties" ma:root="true" ma:fieldsID="d26e2b4d056b456ec611eff4902e103f" ns2:_="">
    <xsd:import namespace="132a0d76-4fce-476a-bb63-62eb729f34bf"/>
    <xsd:element name="properties">
      <xsd:complexType>
        <xsd:sequence>
          <xsd:element name="documentManagement">
            <xsd:complexType>
              <xsd:all>
                <xsd:element ref="ns2:Meeting_id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132a0d76-4fce-476a-bb63-62eb729f34bf" elementFormDefault="qualified">
    <xsd:import namespace="http://schemas.microsoft.com/office/2006/documentManagement/types"/>
    <xsd:element name="Meeting_id" ma:index="8" nillable="true" ma:displayName="Meeting_id" ma:default="TP-15" ma:internalName="Meeting_id">
      <xsd:complexType>
        <xsd:complexContent>
          <xsd:extension base="dms:MultiChoiceFillIn">
            <xsd:sequence>
              <xsd:element name="Value" maxOccurs="unbounded" minOccurs="0" nillable="true">
                <xsd:simpleType>
                  <xsd:union memberTypes="dms:Text">
                    <xsd:simpleType>
                      <xsd:restriction base="dms:Choice">
                        <xsd:enumeration value="TP-15"/>
                        <xsd:enumeration value="TP-14"/>
                        <xsd:enumeration value="TP-13"/>
                      </xsd:restriction>
                    </xsd:simpleType>
                  </xsd:union>
                </xsd:simple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eting_id xmlns="132a0d76-4fce-476a-bb63-62eb729f34bf">
      <Value>TP-15</Value>
    </Meeting_id>
  </documentManagement>
</p:properties>
</file>

<file path=customXml/itemProps1.xml><?xml version="1.0" encoding="utf-8"?>
<ds:datastoreItem xmlns:ds="http://schemas.openxmlformats.org/officeDocument/2006/customXml" ds:itemID="{21225378-2992-48B1-8518-E8C40D8755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32a0d76-4fce-476a-bb63-62eb729f34bf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29A2241D-EA5B-47D5-A0CB-801D59DBE032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132a0d76-4fce-476a-bb63-62eb729f34bf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11212</TotalTime>
  <Words>165</Words>
  <Application>Microsoft Office PowerPoint</Application>
  <PresentationFormat>Affichage à l'écran (4:3)</PresentationFormat>
  <Paragraphs>32</Paragraphs>
  <Slides>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1" baseType="lpstr">
      <vt:lpstr>Malgun Gothic</vt:lpstr>
      <vt:lpstr>Malgun Gothic</vt:lpstr>
      <vt:lpstr>Arial</vt:lpstr>
      <vt:lpstr>Calibri</vt:lpstr>
      <vt:lpstr>굴림</vt:lpstr>
      <vt:lpstr>굴림</vt:lpstr>
      <vt:lpstr>Office Theme</vt:lpstr>
      <vt:lpstr>Handling of new Test Purposes (security, interworking, …) </vt:lpstr>
      <vt:lpstr>Situation</vt:lpstr>
      <vt:lpstr>Questions</vt:lpstr>
      <vt:lpstr>Situation in respect with security 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Bob.Flynn@InterDigital.com</dc:creator>
  <cp:lastModifiedBy>franck legall</cp:lastModifiedBy>
  <cp:revision>212</cp:revision>
  <cp:lastPrinted>2015-08-21T06:02:57Z</cp:lastPrinted>
  <dcterms:created xsi:type="dcterms:W3CDTF">2012-09-11T22:52:11Z</dcterms:created>
  <dcterms:modified xsi:type="dcterms:W3CDTF">2016-05-19T01:36:24Z</dcterms:modified>
</cp:coreProperties>
</file>