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3"/>
  </p:sldMasterIdLst>
  <p:notesMasterIdLst>
    <p:notesMasterId r:id="rId7"/>
  </p:notesMasterIdLst>
  <p:handoutMasterIdLst>
    <p:handoutMasterId r:id="rId8"/>
  </p:handoutMasterIdLst>
  <p:sldIdLst>
    <p:sldId id="256" r:id="rId4"/>
    <p:sldId id="258" r:id="rId5"/>
    <p:sldId id="259" r:id="rId6"/>
  </p:sldIdLst>
  <p:sldSz cx="9144000" cy="6858000" type="screen4x3"/>
  <p:notesSz cx="6797675" cy="9928225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0A0A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800" autoAdjust="0"/>
    <p:restoredTop sz="93117" autoAdjust="0"/>
  </p:normalViewPr>
  <p:slideViewPr>
    <p:cSldViewPr>
      <p:cViewPr varScale="1">
        <p:scale>
          <a:sx n="69" d="100"/>
          <a:sy n="69" d="100"/>
        </p:scale>
        <p:origin x="1530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8" d="100"/>
          <a:sy n="68" d="100"/>
        </p:scale>
        <p:origin x="-3252" y="-96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Master" Target="slideMasters/slideMaster1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theme" Target="theme/theme1.xml"/><Relationship Id="rId5" Type="http://schemas.openxmlformats.org/officeDocument/2006/relationships/slide" Target="slides/slide2.xml"/><Relationship Id="rId10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ko-KR" altLang="ko-KR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a typeface="굴림" panose="020B0600000101010101" pitchFamily="50" charset="-127"/>
              </a:defRPr>
            </a:lvl1pPr>
          </a:lstStyle>
          <a:p>
            <a:pPr>
              <a:defRPr/>
            </a:pPr>
            <a:fld id="{95DE443B-A093-48AC-9317-4C27E0EA4B7A}" type="datetimeFigureOut">
              <a:rPr lang="en-US" altLang="ko-KR"/>
              <a:pPr>
                <a:defRPr/>
              </a:pPr>
              <a:t>5/19/2016</a:t>
            </a:fld>
            <a:endParaRPr lang="en-US" altLang="ko-K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ko-KR" altLang="ko-K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a typeface="Gulim" panose="020B0600000101010101" pitchFamily="34" charset="-127"/>
              </a:defRPr>
            </a:lvl1pPr>
          </a:lstStyle>
          <a:p>
            <a:pPr>
              <a:defRPr/>
            </a:pPr>
            <a:fld id="{76C32D02-A2C3-46E4-BE57-E04BD88AFD59}" type="slidenum">
              <a:rPr lang="en-US" altLang="ko-KR"/>
              <a:pPr>
                <a:defRPr/>
              </a:pPr>
              <a:t>‹N°›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9495571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/>
            </a:lvl1pPr>
          </a:lstStyle>
          <a:p>
            <a:pPr>
              <a:defRPr/>
            </a:pPr>
            <a:fld id="{98BDC33B-6E98-468E-A249-E1B9ADD32B52}" type="datetimeFigureOut">
              <a:rPr lang="ko-KR" altLang="en-US"/>
              <a:pPr>
                <a:defRPr/>
              </a:pPr>
              <a:t>2016-05-19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ko-KR" altLang="en-US" noProof="0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79450" y="4778375"/>
            <a:ext cx="5438775" cy="39084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noProof="0"/>
              <a:t>마스터 텍스트 스타일을 편집합니다</a:t>
            </a:r>
          </a:p>
          <a:p>
            <a:pPr lvl="1"/>
            <a:r>
              <a:rPr lang="ko-KR" altLang="en-US" noProof="0"/>
              <a:t>둘째 수준</a:t>
            </a:r>
          </a:p>
          <a:p>
            <a:pPr lvl="2"/>
            <a:r>
              <a:rPr lang="ko-KR" altLang="en-US" noProof="0"/>
              <a:t>셋째 수준</a:t>
            </a:r>
          </a:p>
          <a:p>
            <a:pPr lvl="3"/>
            <a:r>
              <a:rPr lang="ko-KR" altLang="en-US" noProof="0"/>
              <a:t>넷째 수준</a:t>
            </a:r>
          </a:p>
          <a:p>
            <a:pPr lvl="4"/>
            <a:r>
              <a:rPr lang="ko-KR" altLang="en-US" noProof="0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847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84849A2C-14DD-406A-A1DD-689FE9748B6F}" type="slidenum">
              <a:rPr lang="ko-KR" altLang="en-US"/>
              <a:pPr>
                <a:defRPr/>
              </a:pPr>
              <a:t>‹N°›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1469372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latinLnBrk="1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Malgun Gothic" panose="020B0503020000020004" pitchFamily="34" charset="-127"/>
        <a:ea typeface="+mn-ea"/>
        <a:cs typeface="+mn-cs"/>
      </a:defRPr>
    </a:lvl1pPr>
    <a:lvl2pPr marL="457200" algn="l" rtl="0" eaLnBrk="0" fontAlgn="base" latinLnBrk="1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Malgun Gothic" panose="020B0503020000020004" pitchFamily="34" charset="-127"/>
        <a:ea typeface="+mn-ea"/>
        <a:cs typeface="+mn-cs"/>
      </a:defRPr>
    </a:lvl2pPr>
    <a:lvl3pPr marL="914400" algn="l" rtl="0" eaLnBrk="0" fontAlgn="base" latinLnBrk="1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Malgun Gothic" panose="020B0503020000020004" pitchFamily="34" charset="-127"/>
        <a:ea typeface="+mn-ea"/>
        <a:cs typeface="+mn-cs"/>
      </a:defRPr>
    </a:lvl3pPr>
    <a:lvl4pPr marL="1371600" algn="l" rtl="0" eaLnBrk="0" fontAlgn="base" latinLnBrk="1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Malgun Gothic" panose="020B0503020000020004" pitchFamily="34" charset="-127"/>
        <a:ea typeface="+mn-ea"/>
        <a:cs typeface="+mn-cs"/>
      </a:defRPr>
    </a:lvl4pPr>
    <a:lvl5pPr marL="1828800" algn="l" rtl="0" eaLnBrk="0" fontAlgn="base" latinLnBrk="1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Malgun Gothic" panose="020B0503020000020004" pitchFamily="34" charset="-127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4849A2C-14DD-406A-A1DD-689FE9748B6F}" type="slidenum">
              <a:rPr lang="ko-KR" altLang="en-US" smtClean="0"/>
              <a:pPr>
                <a:defRPr/>
              </a:pPr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544474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ew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ea typeface="Gulim" panose="020B0600000101010101" pitchFamily="34" charset="-127"/>
              </a:defRPr>
            </a:lvl1pPr>
          </a:lstStyle>
          <a:p>
            <a:pPr>
              <a:defRPr/>
            </a:pPr>
            <a:fld id="{D36CC4B6-3B34-4555-B154-2E10AC930BA2}" type="slidenum">
              <a:rPr lang="en-US" altLang="ko-KR"/>
              <a:pPr>
                <a:defRPr/>
              </a:pPr>
              <a:t>‹N°›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7843142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ea typeface="Gulim" panose="020B0600000101010101" pitchFamily="34" charset="-127"/>
              </a:defRPr>
            </a:lvl1pPr>
          </a:lstStyle>
          <a:p>
            <a:pPr>
              <a:defRPr/>
            </a:pPr>
            <a:fld id="{7A25F9B0-EE2F-4914-BD58-2559E97442A6}" type="slidenum">
              <a:rPr lang="en-US" altLang="ko-KR"/>
              <a:pPr>
                <a:defRPr/>
              </a:pPr>
              <a:t>‹N°›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40288212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137955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546531" y="6488668"/>
            <a:ext cx="44221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800" kern="12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t>TST-2016-0105-Monitoring_TP_development</a:t>
            </a:r>
            <a:endParaRPr lang="fr-F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5" r:id="rId1"/>
    <p:sldLayoutId id="2147483726" r:id="rId2"/>
    <p:sldLayoutId id="2147483724" r:id="rId3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C0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rgbClr val="C00000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rgbClr val="C00000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7" descr="C:\Documents and Settings\mcauley\Local Settings\Temp\wz83a6\oneM2M\oneM2M-Logo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1150" y="28575"/>
            <a:ext cx="5981700" cy="408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ounded Rectangle 5"/>
          <p:cNvSpPr/>
          <p:nvPr/>
        </p:nvSpPr>
        <p:spPr>
          <a:xfrm>
            <a:off x="457200" y="5256213"/>
            <a:ext cx="8229600" cy="1222375"/>
          </a:xfrm>
          <a:prstGeom prst="roundRect">
            <a:avLst/>
          </a:prstGeom>
          <a:noFill/>
          <a:ln>
            <a:solidFill>
              <a:srgbClr val="A0A0A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endParaRPr lang="ko-KR" altLang="ko-KR">
              <a:solidFill>
                <a:srgbClr val="FFFFFF"/>
              </a:solidFill>
            </a:endParaRPr>
          </a:p>
        </p:txBody>
      </p:sp>
      <p:sp>
        <p:nvSpPr>
          <p:cNvPr id="5124" name="Title 1"/>
          <p:cNvSpPr>
            <a:spLocks noGrp="1"/>
          </p:cNvSpPr>
          <p:nvPr>
            <p:ph type="ctrTitle" idx="4294967295"/>
          </p:nvPr>
        </p:nvSpPr>
        <p:spPr bwMode="auto">
          <a:xfrm>
            <a:off x="304800" y="3711575"/>
            <a:ext cx="8534400" cy="147002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ko-KR" sz="3600" b="1" dirty="0">
                <a:solidFill>
                  <a:srgbClr val="A0A0A3"/>
                </a:solidFill>
                <a:ea typeface="Gulim" panose="020B0600000101010101" pitchFamily="34" charset="-127"/>
              </a:rPr>
              <a:t>Monitoring TPs development</a:t>
            </a:r>
            <a:br>
              <a:rPr lang="en-US" altLang="ko-KR" sz="3600" b="1" dirty="0">
                <a:solidFill>
                  <a:srgbClr val="A0A0A3"/>
                </a:solidFill>
                <a:ea typeface="Gulim" panose="020B0600000101010101" pitchFamily="34" charset="-127"/>
              </a:rPr>
            </a:br>
            <a:endParaRPr lang="en-US" altLang="ko-KR" sz="3600" b="1" dirty="0">
              <a:solidFill>
                <a:srgbClr val="A0A0A3"/>
              </a:solidFill>
              <a:ea typeface="Gulim" panose="020B0600000101010101" pitchFamily="34" charset="-127"/>
            </a:endParaRPr>
          </a:p>
        </p:txBody>
      </p:sp>
      <p:sp>
        <p:nvSpPr>
          <p:cNvPr id="5125" name="TextBox 4"/>
          <p:cNvSpPr txBox="1">
            <a:spLocks noChangeArrowheads="1"/>
          </p:cNvSpPr>
          <p:nvPr/>
        </p:nvSpPr>
        <p:spPr bwMode="auto">
          <a:xfrm>
            <a:off x="609600" y="5405735"/>
            <a:ext cx="3435236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ko-KR" dirty="0">
                <a:solidFill>
                  <a:srgbClr val="B42025"/>
                </a:solidFill>
                <a:ea typeface="Gulim" panose="020B0600000101010101" pitchFamily="34" charset="-127"/>
              </a:rPr>
              <a:t>Group Name: TST WG</a:t>
            </a:r>
          </a:p>
          <a:p>
            <a:pPr eaLnBrk="1" hangingPunct="1"/>
            <a:r>
              <a:rPr lang="en-US" altLang="ko-KR" dirty="0">
                <a:solidFill>
                  <a:srgbClr val="B42025"/>
                </a:solidFill>
                <a:ea typeface="Gulim" panose="020B0600000101010101" pitchFamily="34" charset="-127"/>
              </a:rPr>
              <a:t>Source: Easy Global Market (EGM) </a:t>
            </a:r>
          </a:p>
          <a:p>
            <a:pPr eaLnBrk="1" hangingPunct="1"/>
            <a:r>
              <a:rPr lang="en-US" altLang="ko-KR" dirty="0">
                <a:solidFill>
                  <a:srgbClr val="B42025"/>
                </a:solidFill>
                <a:ea typeface="Gulim" panose="020B0600000101010101" pitchFamily="34" charset="-127"/>
              </a:rPr>
              <a:t>Meeting Date: 2016-05-16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52400" y="533400"/>
            <a:ext cx="8229600" cy="1143000"/>
          </a:xfrm>
        </p:spPr>
        <p:txBody>
          <a:bodyPr/>
          <a:lstStyle/>
          <a:p>
            <a:r>
              <a:rPr lang="fr-FR" dirty="0"/>
              <a:t>Situation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45129" y="1371600"/>
            <a:ext cx="8229600" cy="4800600"/>
          </a:xfrm>
        </p:spPr>
        <p:txBody>
          <a:bodyPr/>
          <a:lstStyle/>
          <a:p>
            <a:r>
              <a:rPr lang="fr-FR" sz="2400" dirty="0"/>
              <a:t>About 1500 </a:t>
            </a:r>
            <a:r>
              <a:rPr lang="fr-FR" sz="2400" dirty="0" err="1"/>
              <a:t>requirements</a:t>
            </a:r>
            <a:r>
              <a:rPr lang="fr-FR" sz="2400" dirty="0"/>
              <a:t> </a:t>
            </a:r>
            <a:r>
              <a:rPr lang="fr-FR" sz="2400" dirty="0" err="1"/>
              <a:t>identified</a:t>
            </a:r>
            <a:r>
              <a:rPr lang="fr-FR" sz="2400" dirty="0"/>
              <a:t> </a:t>
            </a:r>
            <a:r>
              <a:rPr lang="fr-FR" sz="2400" dirty="0" err="1"/>
              <a:t>from</a:t>
            </a:r>
            <a:r>
              <a:rPr lang="fr-FR" sz="2400" dirty="0"/>
              <a:t> TS001 and TS004</a:t>
            </a:r>
          </a:p>
          <a:p>
            <a:r>
              <a:rPr lang="fr-FR" sz="2400" dirty="0"/>
              <a:t>Associated test </a:t>
            </a:r>
            <a:r>
              <a:rPr lang="fr-FR" sz="2400" dirty="0" err="1"/>
              <a:t>purpose</a:t>
            </a:r>
            <a:r>
              <a:rPr lang="fr-FR" sz="2400" dirty="0"/>
              <a:t> to </a:t>
            </a:r>
            <a:r>
              <a:rPr lang="fr-FR" sz="2400" dirty="0" err="1"/>
              <a:t>be</a:t>
            </a:r>
            <a:r>
              <a:rPr lang="fr-FR" sz="2400" dirty="0"/>
              <a:t> </a:t>
            </a:r>
            <a:r>
              <a:rPr lang="fr-FR" sz="2400" dirty="0" err="1"/>
              <a:t>developped</a:t>
            </a:r>
            <a:endParaRPr lang="fr-FR" sz="2400" dirty="0"/>
          </a:p>
          <a:p>
            <a:r>
              <a:rPr lang="fr-FR" sz="2400" dirty="0"/>
              <a:t>Teams have been </a:t>
            </a:r>
            <a:r>
              <a:rPr lang="fr-FR" sz="2400" dirty="0" err="1"/>
              <a:t>defined</a:t>
            </a:r>
            <a:r>
              <a:rPr lang="fr-FR" sz="2400" dirty="0"/>
              <a:t> (REG, DMR, SUB, GMG, DIS, LOC, DMG, CMDH, SEC)</a:t>
            </a:r>
          </a:p>
          <a:p>
            <a:r>
              <a:rPr lang="fr-FR" sz="2400" dirty="0"/>
              <a:t>But …</a:t>
            </a:r>
          </a:p>
          <a:p>
            <a:r>
              <a:rPr lang="fr-FR" sz="2400" dirty="0" err="1"/>
              <a:t>Very</a:t>
            </a:r>
            <a:r>
              <a:rPr lang="fr-FR" sz="2400" dirty="0"/>
              <a:t> few </a:t>
            </a:r>
            <a:r>
              <a:rPr lang="fr-FR" sz="2400" dirty="0" err="1"/>
              <a:t>TPs</a:t>
            </a:r>
            <a:r>
              <a:rPr lang="fr-FR" sz="2400" dirty="0"/>
              <a:t> </a:t>
            </a:r>
            <a:r>
              <a:rPr lang="fr-FR" sz="2400" dirty="0" err="1"/>
              <a:t>get</a:t>
            </a:r>
            <a:r>
              <a:rPr lang="fr-FR" sz="2400" dirty="0"/>
              <a:t> </a:t>
            </a:r>
            <a:r>
              <a:rPr lang="fr-FR" sz="2400" dirty="0" err="1"/>
              <a:t>uploaded</a:t>
            </a:r>
            <a:endParaRPr lang="fr-FR" sz="2400" dirty="0"/>
          </a:p>
          <a:p>
            <a:r>
              <a:rPr lang="fr-FR" sz="2400" dirty="0"/>
              <a:t>This slow down </a:t>
            </a:r>
            <a:r>
              <a:rPr lang="fr-FR" sz="2400" dirty="0" err="1"/>
              <a:t>overall</a:t>
            </a:r>
            <a:r>
              <a:rPr lang="fr-FR" sz="2400" dirty="0"/>
              <a:t> test </a:t>
            </a:r>
            <a:r>
              <a:rPr lang="fr-FR" sz="2400" dirty="0" err="1"/>
              <a:t>process</a:t>
            </a:r>
            <a:r>
              <a:rPr lang="fr-FR" sz="2400" dirty="0"/>
              <a:t> (ATS </a:t>
            </a:r>
            <a:r>
              <a:rPr lang="fr-FR" sz="2400" dirty="0" err="1"/>
              <a:t>development</a:t>
            </a:r>
            <a:r>
              <a:rPr lang="fr-FR" sz="2400" dirty="0"/>
              <a:t>, etc.)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/>
              <a:t>=&gt; Monitoring exist but lack of visibility</a:t>
            </a:r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27119333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TP </a:t>
            </a:r>
            <a:r>
              <a:rPr lang="fr-FR" dirty="0" err="1"/>
              <a:t>developement</a:t>
            </a:r>
            <a:r>
              <a:rPr lang="fr-FR" dirty="0"/>
              <a:t> monitoring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Monitoring </a:t>
            </a:r>
            <a:r>
              <a:rPr lang="fr-FR" dirty="0" err="1"/>
              <a:t>Metrics</a:t>
            </a:r>
            <a:endParaRPr lang="fr-FR" dirty="0"/>
          </a:p>
          <a:p>
            <a:pPr lvl="1"/>
            <a:r>
              <a:rPr lang="fr-FR" dirty="0"/>
              <a:t>% </a:t>
            </a:r>
            <a:r>
              <a:rPr lang="fr-FR" dirty="0" err="1"/>
              <a:t>requirements</a:t>
            </a:r>
            <a:r>
              <a:rPr lang="fr-FR" dirty="0"/>
              <a:t> </a:t>
            </a:r>
            <a:r>
              <a:rPr lang="fr-FR" dirty="0" err="1"/>
              <a:t>coverage</a:t>
            </a:r>
            <a:endParaRPr lang="fr-FR" dirty="0"/>
          </a:p>
          <a:p>
            <a:pPr lvl="1"/>
            <a:r>
              <a:rPr lang="fr-FR" dirty="0"/>
              <a:t>Nb of </a:t>
            </a:r>
            <a:r>
              <a:rPr lang="fr-FR" dirty="0" err="1"/>
              <a:t>generated</a:t>
            </a:r>
            <a:r>
              <a:rPr lang="fr-FR" dirty="0"/>
              <a:t> </a:t>
            </a:r>
            <a:r>
              <a:rPr lang="fr-FR" dirty="0" err="1"/>
              <a:t>TPs</a:t>
            </a:r>
            <a:endParaRPr lang="fr-FR" dirty="0"/>
          </a:p>
          <a:p>
            <a:pPr marL="0" indent="0">
              <a:buNone/>
            </a:pPr>
            <a:r>
              <a:rPr lang="fr-FR" dirty="0"/>
              <a:t>	In total and per team (REG, DMR, SUB, GMG, DIS, LOC, DMG, CMDH, SEC)</a:t>
            </a:r>
          </a:p>
          <a:p>
            <a:pPr lvl="1"/>
            <a:endParaRPr lang="fr-FR" dirty="0"/>
          </a:p>
          <a:p>
            <a:r>
              <a:rPr lang="fr-FR" dirty="0" err="1"/>
              <a:t>Suggest</a:t>
            </a:r>
            <a:r>
              <a:rPr lang="fr-FR" dirty="0"/>
              <a:t> to </a:t>
            </a:r>
            <a:r>
              <a:rPr lang="fr-FR" dirty="0" err="1"/>
              <a:t>get</a:t>
            </a:r>
            <a:r>
              <a:rPr lang="fr-FR" dirty="0"/>
              <a:t> </a:t>
            </a:r>
            <a:r>
              <a:rPr lang="fr-FR" dirty="0" err="1"/>
              <a:t>these</a:t>
            </a:r>
            <a:r>
              <a:rPr lang="fr-FR" dirty="0"/>
              <a:t> </a:t>
            </a:r>
            <a:r>
              <a:rPr lang="fr-FR" dirty="0" err="1"/>
              <a:t>shown</a:t>
            </a:r>
            <a:r>
              <a:rPr lang="fr-FR" dirty="0"/>
              <a:t> at </a:t>
            </a:r>
            <a:r>
              <a:rPr lang="fr-FR" dirty="0" err="1"/>
              <a:t>each</a:t>
            </a:r>
            <a:r>
              <a:rPr lang="fr-FR" dirty="0"/>
              <a:t> TST sessions to </a:t>
            </a:r>
            <a:r>
              <a:rPr lang="fr-FR" dirty="0" err="1"/>
              <a:t>highlight</a:t>
            </a:r>
            <a:r>
              <a:rPr lang="fr-FR" dirty="0"/>
              <a:t> progresses (and encourage contributions ?)</a:t>
            </a:r>
          </a:p>
        </p:txBody>
      </p:sp>
    </p:spTree>
    <p:extLst>
      <p:ext uri="{BB962C8B-B14F-4D97-AF65-F5344CB8AC3E}">
        <p14:creationId xmlns:p14="http://schemas.microsoft.com/office/powerpoint/2010/main" val="40370212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eting_id xmlns="132a0d76-4fce-476a-bb63-62eb729f34bf">
      <Value>TP-15</Value>
    </Meeting_id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42B4E09D6F7F4409272E6E6A6C1EB2E" ma:contentTypeVersion="6" ma:contentTypeDescription="Create a new document." ma:contentTypeScope="" ma:versionID="c853d7ab684c09853b9159c6057f8f3d">
  <xsd:schema xmlns:xsd="http://www.w3.org/2001/XMLSchema" xmlns:p="http://schemas.microsoft.com/office/2006/metadata/properties" xmlns:ns2="132a0d76-4fce-476a-bb63-62eb729f34bf" targetNamespace="http://schemas.microsoft.com/office/2006/metadata/properties" ma:root="true" ma:fieldsID="d26e2b4d056b456ec611eff4902e103f" ns2:_="">
    <xsd:import namespace="132a0d76-4fce-476a-bb63-62eb729f34bf"/>
    <xsd:element name="properties">
      <xsd:complexType>
        <xsd:sequence>
          <xsd:element name="documentManagement">
            <xsd:complexType>
              <xsd:all>
                <xsd:element ref="ns2:Meeting_id" minOccurs="0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targetNamespace="132a0d76-4fce-476a-bb63-62eb729f34bf" elementFormDefault="qualified">
    <xsd:import namespace="http://schemas.microsoft.com/office/2006/documentManagement/types"/>
    <xsd:element name="Meeting_id" ma:index="8" nillable="true" ma:displayName="Meeting_id" ma:default="TP-15" ma:internalName="Meeting_id">
      <xsd:complexType>
        <xsd:complexContent>
          <xsd:extension base="dms:MultiChoiceFillIn">
            <xsd:sequence>
              <xsd:element name="Value" maxOccurs="unbounded" minOccurs="0" nillable="true">
                <xsd:simpleType>
                  <xsd:union memberTypes="dms:Text">
                    <xsd:simpleType>
                      <xsd:restriction base="dms:Choice">
                        <xsd:enumeration value="TP-15"/>
                        <xsd:enumeration value="TP-14"/>
                        <xsd:enumeration value="TP-13"/>
                      </xsd:restriction>
                    </xsd:simpleType>
                  </xsd:union>
                </xsd:simple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Props1.xml><?xml version="1.0" encoding="utf-8"?>
<ds:datastoreItem xmlns:ds="http://schemas.openxmlformats.org/officeDocument/2006/customXml" ds:itemID="{29A2241D-EA5B-47D5-A0CB-801D59DBE032}">
  <ds:schemaRefs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132a0d76-4fce-476a-bb63-62eb729f34bf"/>
    <ds:schemaRef ds:uri="http://purl.org/dc/elements/1.1/"/>
    <ds:schemaRef ds:uri="http://www.w3.org/XML/1998/namespace"/>
    <ds:schemaRef ds:uri="http://purl.org/dc/dcmitype/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21225378-2992-48B1-8518-E8C40D87558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32a0d76-4fce-476a-bb63-62eb729f34bf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11237</TotalTime>
  <Words>97</Words>
  <Application>Microsoft Office PowerPoint</Application>
  <PresentationFormat>Affichage à l'écran (4:3)</PresentationFormat>
  <Paragraphs>21</Paragraphs>
  <Slides>3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10" baseType="lpstr">
      <vt:lpstr>Malgun Gothic</vt:lpstr>
      <vt:lpstr>Malgun Gothic</vt:lpstr>
      <vt:lpstr>Arial</vt:lpstr>
      <vt:lpstr>Calibri</vt:lpstr>
      <vt:lpstr>굴림</vt:lpstr>
      <vt:lpstr>굴림</vt:lpstr>
      <vt:lpstr>Office Theme</vt:lpstr>
      <vt:lpstr>Monitoring TPs development </vt:lpstr>
      <vt:lpstr>Situation</vt:lpstr>
      <vt:lpstr>TP developement monitoring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&lt;Presentation Title&gt;</dc:title>
  <dc:creator>Bob.Flynn@InterDigital.com</dc:creator>
  <cp:lastModifiedBy>franck legall</cp:lastModifiedBy>
  <cp:revision>216</cp:revision>
  <cp:lastPrinted>2015-08-21T06:02:57Z</cp:lastPrinted>
  <dcterms:created xsi:type="dcterms:W3CDTF">2012-09-11T22:52:11Z</dcterms:created>
  <dcterms:modified xsi:type="dcterms:W3CDTF">2016-05-19T01:56:31Z</dcterms:modified>
</cp:coreProperties>
</file>