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6" r:id="rId4"/>
    <p:sldId id="267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198" autoAdjust="0"/>
  </p:normalViewPr>
  <p:slideViewPr>
    <p:cSldViewPr showGuides="1">
      <p:cViewPr varScale="1">
        <p:scale>
          <a:sx n="72" d="100"/>
          <a:sy n="72" d="100"/>
        </p:scale>
        <p:origin x="1326" y="90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2/13/2017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‹N°›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benalaya@sensinov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rgbClr val="A0A0A3"/>
                </a:solidFill>
              </a:rPr>
              <a:t>Interworking proxy developer guide issues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85570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TST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Mahdi Ben Alaya, </a:t>
            </a:r>
            <a:r>
              <a:rPr lang="en-US" altLang="zh-CN" dirty="0" err="1">
                <a:solidFill>
                  <a:srgbClr val="B42025"/>
                </a:solidFill>
              </a:rPr>
              <a:t>Sensinov</a:t>
            </a:r>
            <a:r>
              <a:rPr lang="en-US" altLang="zh-CN" dirty="0">
                <a:solidFill>
                  <a:srgbClr val="B42025"/>
                </a:solidFill>
              </a:rPr>
              <a:t>, </a:t>
            </a:r>
            <a:r>
              <a:rPr lang="en-US" altLang="zh-CN" dirty="0">
                <a:solidFill>
                  <a:srgbClr val="B42025"/>
                </a:solidFill>
                <a:hlinkClick r:id="rId4"/>
              </a:rPr>
              <a:t>benalaya@sensinov.com</a:t>
            </a:r>
            <a:br>
              <a:rPr lang="en-US" altLang="zh-CN" dirty="0">
                <a:solidFill>
                  <a:srgbClr val="B42025"/>
                </a:solidFill>
              </a:rPr>
            </a:br>
            <a:r>
              <a:rPr lang="en-US" altLang="zh-CN" dirty="0">
                <a:solidFill>
                  <a:srgbClr val="B42025"/>
                </a:solidFill>
              </a:rPr>
              <a:t>Meeting Date: 2017-02-13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1. Which technology to consider </a:t>
            </a:r>
            <a:br>
              <a:rPr lang="en-US" altLang="zh-CN" sz="3600" dirty="0"/>
            </a:br>
            <a:r>
              <a:rPr lang="en-US" altLang="zh-CN" sz="3600" dirty="0"/>
              <a:t>as example ? 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oneM2M could interwork with almost any specific technology: </a:t>
            </a:r>
            <a:r>
              <a:rPr lang="en-US" altLang="zh-CN" sz="2400" dirty="0" err="1"/>
              <a:t>Zwave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Enocean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Canbus</a:t>
            </a:r>
            <a:r>
              <a:rPr lang="en-US" altLang="zh-CN" sz="2400" dirty="0"/>
              <a:t>, Modbus, LORA, LWM2M, etc.</a:t>
            </a:r>
          </a:p>
          <a:p>
            <a:endParaRPr lang="en-US" altLang="zh-CN" sz="2400" dirty="0"/>
          </a:p>
          <a:p>
            <a:r>
              <a:rPr lang="en-US" altLang="zh-CN" sz="2400" dirty="0"/>
              <a:t>Several interworking TSs are already defined covering the following technologies: LWM2M, </a:t>
            </a:r>
            <a:r>
              <a:rPr lang="en-US" altLang="zh-CN" sz="2400" dirty="0" err="1"/>
              <a:t>AllJoin</a:t>
            </a:r>
            <a:r>
              <a:rPr lang="en-US" altLang="zh-CN" sz="2400" dirty="0"/>
              <a:t> and OIC. Others interworking TSs in progress.</a:t>
            </a: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Which technology to consider as example for the interworking proxy developer guide ?</a:t>
            </a: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2. Which mapping to consider</a:t>
            </a:r>
            <a:br>
              <a:rPr lang="en-US" altLang="zh-CN" sz="3600" dirty="0"/>
            </a:br>
            <a:r>
              <a:rPr lang="en-US" altLang="zh-CN" sz="3600" dirty="0"/>
              <a:t> for the interworking ?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65237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Each interworking TS adopted a different approach to define the mapping (oneM2M resource types, attributes and procedures)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“TS-0014 LWM2M Interworking” and TS-0024 OIC Interworking” </a:t>
            </a:r>
            <a:r>
              <a:rPr lang="en-US" altLang="zh-CN" sz="2000" dirty="0">
                <a:solidFill>
                  <a:schemeClr val="tx1"/>
                </a:solidFill>
              </a:rPr>
              <a:t>define the mapping using the following resource types: </a:t>
            </a:r>
            <a:r>
              <a:rPr lang="en-US" altLang="zh-CN" sz="2000" i="1" dirty="0">
                <a:solidFill>
                  <a:schemeClr val="tx1"/>
                </a:solidFill>
              </a:rPr>
              <a:t>Container, </a:t>
            </a:r>
            <a:r>
              <a:rPr lang="en-US" altLang="zh-CN" sz="2000" i="1" dirty="0" err="1">
                <a:solidFill>
                  <a:schemeClr val="tx1"/>
                </a:solidFill>
              </a:rPr>
              <a:t>ContentInstance</a:t>
            </a:r>
            <a:r>
              <a:rPr lang="en-US" altLang="zh-CN" sz="2000" i="1" dirty="0">
                <a:solidFill>
                  <a:schemeClr val="tx1"/>
                </a:solidFill>
              </a:rPr>
              <a:t>, and Group</a:t>
            </a:r>
            <a:r>
              <a:rPr lang="en-US" altLang="zh-CN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“TS-0021 </a:t>
            </a:r>
            <a:r>
              <a:rPr lang="en-GB" sz="2000" dirty="0" err="1">
                <a:solidFill>
                  <a:schemeClr val="tx1"/>
                </a:solidFill>
              </a:rPr>
              <a:t>AllJoin</a:t>
            </a:r>
            <a:r>
              <a:rPr lang="en-GB" sz="2000" dirty="0">
                <a:solidFill>
                  <a:schemeClr val="tx1"/>
                </a:solidFill>
              </a:rPr>
              <a:t> Interworking” </a:t>
            </a:r>
            <a:r>
              <a:rPr lang="en-US" altLang="zh-CN" sz="2000" dirty="0">
                <a:solidFill>
                  <a:schemeClr val="tx1"/>
                </a:solidFill>
              </a:rPr>
              <a:t>defines the mapping using the following resource types:  </a:t>
            </a:r>
            <a:r>
              <a:rPr lang="en-US" altLang="zh-CN" sz="2000" i="1" dirty="0" err="1">
                <a:solidFill>
                  <a:schemeClr val="tx1"/>
                </a:solidFill>
              </a:rPr>
              <a:t>svcObjWrapper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svcFwWrapper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allJoynApp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allJoynSvcObject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allJoynInterface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allJoynMethod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allJoynMethodCal</a:t>
            </a:r>
            <a:r>
              <a:rPr lang="en-US" altLang="zh-CN" sz="2000" i="1" dirty="0">
                <a:solidFill>
                  <a:schemeClr val="tx1"/>
                </a:solidFill>
              </a:rPr>
              <a:t>, </a:t>
            </a:r>
            <a:r>
              <a:rPr lang="en-US" altLang="zh-CN" sz="2000" i="1" dirty="0" err="1">
                <a:solidFill>
                  <a:schemeClr val="tx1"/>
                </a:solidFill>
              </a:rPr>
              <a:t>allJoynPropert</a:t>
            </a:r>
            <a:r>
              <a:rPr lang="en-US" altLang="zh-CN" sz="2000" dirty="0" err="1">
                <a:solidFill>
                  <a:schemeClr val="tx1"/>
                </a:solidFill>
              </a:rPr>
              <a:t>y</a:t>
            </a:r>
            <a:r>
              <a:rPr lang="en-US" altLang="zh-CN" sz="2000" dirty="0">
                <a:solidFill>
                  <a:schemeClr val="tx1"/>
                </a:solidFill>
              </a:rPr>
              <a:t>.</a:t>
            </a:r>
          </a:p>
          <a:p>
            <a:pPr lvl="1"/>
            <a:endParaRPr lang="en-US" altLang="zh-CN" sz="20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A common mapping approach is missing here. Interworking TSs Homogenization is a must. Should we wait for this ? (oneM2M TP Chair already initiated an action in this sense)</a:t>
            </a: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58241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3600" dirty="0"/>
              <a:t>3. Current interworking TSs are </a:t>
            </a:r>
            <a:br>
              <a:rPr lang="en-US" altLang="zh-CN" sz="3600" dirty="0"/>
            </a:br>
            <a:r>
              <a:rPr lang="en-US" altLang="zh-CN" sz="3600" dirty="0"/>
              <a:t>technology-specific</a:t>
            </a:r>
            <a:endParaRPr lang="zh-CN" altLang="en-US" sz="3600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65237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/>
              <a:t>Existing interworking TSs introduced technology-specific concepts and attributes at the CSE level. This reduces the role of oneM2M from abstraction layer a simple tunneling.</a:t>
            </a:r>
          </a:p>
          <a:p>
            <a:endParaRPr lang="en-US" altLang="zh-CN" sz="2400" dirty="0"/>
          </a:p>
          <a:p>
            <a:r>
              <a:rPr lang="en-US" altLang="zh-CN" sz="2400" dirty="0"/>
              <a:t>E.g. in “</a:t>
            </a:r>
            <a:r>
              <a:rPr lang="en-GB" sz="2400" dirty="0"/>
              <a:t>TS-0014 LWM2M Interworking” the following LWM2M specific attributes are introduced as oneM2M labels: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-Technology,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-Entity-Type, LWM2M-PATH,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-Entity-ID, and </a:t>
            </a:r>
            <a:r>
              <a:rPr lang="en-US" altLang="zh-CN" sz="2400" i="1" dirty="0" err="1"/>
              <a:t>Iwked</a:t>
            </a:r>
            <a:r>
              <a:rPr lang="en-US" altLang="zh-CN" sz="2400" i="1" dirty="0"/>
              <a:t>-Content-Type.</a:t>
            </a:r>
            <a:endParaRPr lang="en-US" altLang="zh-CN" sz="2400" i="1" dirty="0">
              <a:solidFill>
                <a:schemeClr val="tx1"/>
              </a:solidFill>
            </a:endParaRPr>
          </a:p>
          <a:p>
            <a:endParaRPr lang="en-US" altLang="zh-CN" sz="20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This issue should be considered and solved during the interworking TSs homogenization. Now,  it is not clear how define the interworking proxy developer guide.</a:t>
            </a:r>
          </a:p>
          <a:p>
            <a:endParaRPr lang="en-US" altLang="zh-CN" sz="2400" dirty="0"/>
          </a:p>
          <a:p>
            <a:pPr marL="0" indent="0">
              <a:buNone/>
            </a:pPr>
            <a:endParaRPr lang="en-US" altLang="zh-CN" sz="20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014381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 you for your attention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32674</TotalTime>
  <Words>305</Words>
  <Application>Microsoft Office PowerPoint</Application>
  <PresentationFormat>Affichage à l'écran (4:3)</PresentationFormat>
  <Paragraphs>31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宋体</vt:lpstr>
      <vt:lpstr>Arial</vt:lpstr>
      <vt:lpstr>Calibri</vt:lpstr>
      <vt:lpstr>Office Theme</vt:lpstr>
      <vt:lpstr>Interworking proxy developer guide issues</vt:lpstr>
      <vt:lpstr>1. Which technology to consider  as example ? </vt:lpstr>
      <vt:lpstr>2. Which mapping to consider  for the interworking ?</vt:lpstr>
      <vt:lpstr>3. Current interworking TSs are  technology-specific</vt:lpstr>
      <vt:lpstr>Présentation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Mahdi Ben Alaya</cp:lastModifiedBy>
  <cp:revision>2620</cp:revision>
  <dcterms:created xsi:type="dcterms:W3CDTF">2012-09-11T22:52:11Z</dcterms:created>
  <dcterms:modified xsi:type="dcterms:W3CDTF">2017-02-13T09:21:22Z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