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9"/>
  </p:handoutMasterIdLst>
  <p:sldIdLst>
    <p:sldId id="256" r:id="rId2"/>
    <p:sldId id="257" r:id="rId3"/>
    <p:sldId id="258" r:id="rId4"/>
    <p:sldId id="262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0A0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7" d="100"/>
          <a:sy n="117" d="100"/>
        </p:scale>
        <p:origin x="-1736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5" Type="http://schemas.microsoft.com/office/2015/10/relationships/revisionInfo" Target="revisionInfo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handoutMaster" Target="handoutMasters/handoutMaster1.xml"/><Relationship Id="rId10" Type="http://schemas.openxmlformats.org/officeDocument/2006/relationships/printerSettings" Target="printerSettings/printerSettings1.bin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0D768AF-BC99-4530-8D22-736BB6C6795C}" type="datetimeFigureOut">
              <a:rPr lang="en-US"/>
              <a:pPr>
                <a:defRPr/>
              </a:pPr>
              <a:t>25/05/17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9BA28B8-7E2E-4E3D-B0CD-B654E89E62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9247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43D9CD67-9EAB-4898-8D5C-360626FDF8B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7349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32005599-1D60-42C5-8843-E05EFB8653E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8157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15119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79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/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76" name="Title 1"/>
          <p:cNvSpPr>
            <a:spLocks noGrp="1"/>
          </p:cNvSpPr>
          <p:nvPr>
            <p:ph type="ctrTitle" idx="4294967295"/>
          </p:nvPr>
        </p:nvSpPr>
        <p:spPr bwMode="auto">
          <a:xfrm>
            <a:off x="685800" y="3711575"/>
            <a:ext cx="7772400" cy="147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z="4800" b="1" dirty="0">
                <a:solidFill>
                  <a:srgbClr val="A0A0A3"/>
                </a:solidFill>
              </a:rPr>
              <a:t>Semantic testing in oneM2M</a:t>
            </a:r>
          </a:p>
        </p:txBody>
      </p:sp>
      <p:sp>
        <p:nvSpPr>
          <p:cNvPr id="3077" name="TextBox 4"/>
          <p:cNvSpPr txBox="1">
            <a:spLocks noChangeArrowheads="1"/>
          </p:cNvSpPr>
          <p:nvPr/>
        </p:nvSpPr>
        <p:spPr bwMode="auto">
          <a:xfrm>
            <a:off x="611188" y="5256213"/>
            <a:ext cx="7791877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Group Name: TST</a:t>
            </a:r>
          </a:p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Source: Mengxuan Zhao, Easy Global Market, Mengxuan.zhao@eglobalmark.com</a:t>
            </a:r>
          </a:p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Meeting Date: </a:t>
            </a:r>
            <a:r>
              <a:rPr lang="en-US" altLang="en-US" dirty="0" smtClean="0">
                <a:solidFill>
                  <a:srgbClr val="B42025"/>
                </a:solidFill>
              </a:rPr>
              <a:t>&lt;2017-05_25&gt;</a:t>
            </a:r>
            <a:endParaRPr lang="en-US" altLang="en-US" dirty="0">
              <a:solidFill>
                <a:srgbClr val="B42025"/>
              </a:solidFill>
            </a:endParaRPr>
          </a:p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Agenda Item: &lt;agenda item topic name&gt;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oneM2M semantic enablement 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z="2000" dirty="0"/>
              <a:t>Resource level (TS0001)</a:t>
            </a:r>
          </a:p>
          <a:p>
            <a:pPr lvl="1" eaLnBrk="1" hangingPunct="1"/>
            <a:r>
              <a:rPr lang="en-US" altLang="en-US" sz="1800" dirty="0"/>
              <a:t>Semantic Descriptor </a:t>
            </a:r>
          </a:p>
          <a:p>
            <a:pPr lvl="1" eaLnBrk="1" hangingPunct="1"/>
            <a:r>
              <a:rPr lang="en-US" altLang="en-US" sz="1800" dirty="0"/>
              <a:t>Semantic </a:t>
            </a:r>
            <a:r>
              <a:rPr lang="en-US" altLang="en-US" sz="1800" dirty="0" err="1"/>
              <a:t>FanOut</a:t>
            </a:r>
            <a:r>
              <a:rPr lang="en-US" altLang="en-US" sz="1800" dirty="0"/>
              <a:t> point</a:t>
            </a:r>
          </a:p>
          <a:p>
            <a:pPr lvl="1" eaLnBrk="1" hangingPunct="1"/>
            <a:r>
              <a:rPr lang="en-US" altLang="en-US" sz="1800" dirty="0"/>
              <a:t>Other?</a:t>
            </a:r>
          </a:p>
          <a:p>
            <a:pPr eaLnBrk="1" hangingPunct="1"/>
            <a:r>
              <a:rPr lang="en-US" altLang="en-US" sz="2000" dirty="0"/>
              <a:t>Operation level (TS0001)</a:t>
            </a:r>
          </a:p>
          <a:p>
            <a:pPr lvl="1" eaLnBrk="1" hangingPunct="1"/>
            <a:r>
              <a:rPr lang="en-US" altLang="en-US" sz="1800" dirty="0"/>
              <a:t>Semantic discovery procedure</a:t>
            </a:r>
          </a:p>
          <a:p>
            <a:pPr lvl="1" eaLnBrk="1" hangingPunct="1"/>
            <a:r>
              <a:rPr lang="en-US" altLang="en-US" sz="1800" dirty="0"/>
              <a:t>Other?</a:t>
            </a:r>
          </a:p>
          <a:p>
            <a:pPr eaLnBrk="1" hangingPunct="1"/>
            <a:r>
              <a:rPr lang="en-US" altLang="en-US" sz="2000" dirty="0"/>
              <a:t>Model level (TS 0012)</a:t>
            </a:r>
          </a:p>
          <a:p>
            <a:pPr lvl="1" eaLnBrk="1" hangingPunct="1"/>
            <a:r>
              <a:rPr lang="en-US" altLang="en-US" sz="1800" dirty="0"/>
              <a:t>oneM2M base ontology</a:t>
            </a:r>
          </a:p>
          <a:p>
            <a:pPr lvl="1" eaLnBrk="1" hangingPunct="1"/>
            <a:r>
              <a:rPr lang="en-US" altLang="en-US" sz="1800" dirty="0"/>
              <a:t>Other ontologies mapped to BO need to be tested?</a:t>
            </a:r>
          </a:p>
          <a:p>
            <a:pPr eaLnBrk="1" hangingPunct="1"/>
            <a:r>
              <a:rPr lang="en-US" altLang="en-US" sz="2000" dirty="0"/>
              <a:t>Semantic testing needs to cover all the levels above</a:t>
            </a:r>
          </a:p>
          <a:p>
            <a:pPr lvl="1" eaLnBrk="1" hangingPunct="1"/>
            <a:r>
              <a:rPr lang="en-US" altLang="en-US" sz="1800" dirty="0"/>
              <a:t>Conformance testing (1</a:t>
            </a:r>
            <a:r>
              <a:rPr lang="en-US" altLang="en-US" sz="1800" baseline="30000" dirty="0"/>
              <a:t>st</a:t>
            </a:r>
            <a:r>
              <a:rPr lang="en-US" altLang="en-US" sz="1800" dirty="0"/>
              <a:t> step)</a:t>
            </a:r>
          </a:p>
          <a:p>
            <a:pPr lvl="1" eaLnBrk="1" hangingPunct="1"/>
            <a:r>
              <a:rPr lang="en-US" altLang="en-US" sz="1800" dirty="0"/>
              <a:t>Interoperability testing (next step)</a:t>
            </a:r>
            <a:endParaRPr lang="en-US" altLang="en-US" sz="2400" dirty="0"/>
          </a:p>
        </p:txBody>
      </p:sp>
      <p:sp>
        <p:nvSpPr>
          <p:cNvPr id="4100" name="Slide Number Placeholder 5"/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en-GB" altLang="en-US">
                <a:solidFill>
                  <a:srgbClr val="898989"/>
                </a:solidFill>
                <a:latin typeface="Myriad pro"/>
              </a:rPr>
              <a:t>© 2014 oneM2M Partners</a:t>
            </a:r>
          </a:p>
          <a:p>
            <a:pPr algn="ctr" eaLnBrk="1" hangingPunct="1"/>
            <a:r>
              <a:rPr lang="en-GB" altLang="en-US">
                <a:solidFill>
                  <a:srgbClr val="898989"/>
                </a:solidFill>
                <a:latin typeface="Myriad pro"/>
              </a:rPr>
              <a:t>&lt;Document number&gt;</a:t>
            </a:r>
          </a:p>
          <a:p>
            <a:pPr eaLnBrk="1" hangingPunct="1"/>
            <a:fld id="{8A8C7EE2-753F-419C-8583-C3815DC5704A}" type="slidenum">
              <a:rPr lang="en-US" altLang="en-US">
                <a:solidFill>
                  <a:srgbClr val="898989"/>
                </a:solidFill>
                <a:latin typeface="Myriad pro"/>
              </a:rPr>
              <a:pPr eaLnBrk="1" hangingPunct="1"/>
              <a:t>2</a:t>
            </a:fld>
            <a:endParaRPr lang="en-US" altLang="en-US">
              <a:solidFill>
                <a:srgbClr val="898989"/>
              </a:solidFill>
              <a:latin typeface="Myriad pr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FR" sz="4000" dirty="0" err="1"/>
              <a:t>Semantic</a:t>
            </a:r>
            <a:r>
              <a:rPr lang="fr-FR" sz="4000" dirty="0"/>
              <a:t> </a:t>
            </a:r>
            <a:r>
              <a:rPr lang="fr-FR" sz="4000" dirty="0" err="1"/>
              <a:t>testing</a:t>
            </a:r>
            <a:r>
              <a:rPr lang="fr-FR" sz="4000" dirty="0"/>
              <a:t> on </a:t>
            </a:r>
            <a:r>
              <a:rPr lang="fr-FR" sz="4000" dirty="0" err="1"/>
              <a:t>resource</a:t>
            </a:r>
            <a:r>
              <a:rPr lang="fr-FR" sz="4000" dirty="0"/>
              <a:t> </a:t>
            </a:r>
            <a:r>
              <a:rPr lang="fr-FR" sz="4000" dirty="0" err="1"/>
              <a:t>level</a:t>
            </a:r>
            <a:r>
              <a:rPr lang="fr-FR" sz="4000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oneM2M </a:t>
            </a:r>
            <a:r>
              <a:rPr lang="fr-FR" dirty="0" err="1"/>
              <a:t>testing</a:t>
            </a:r>
            <a:r>
              <a:rPr lang="fr-FR" dirty="0"/>
              <a:t> </a:t>
            </a:r>
            <a:r>
              <a:rPr lang="fr-FR" dirty="0" err="1"/>
              <a:t>framework</a:t>
            </a:r>
            <a:r>
              <a:rPr lang="fr-FR" dirty="0"/>
              <a:t> has been </a:t>
            </a:r>
            <a:r>
              <a:rPr lang="fr-FR" dirty="0" err="1"/>
              <a:t>focusing</a:t>
            </a:r>
            <a:r>
              <a:rPr lang="fr-FR" dirty="0"/>
              <a:t> on </a:t>
            </a:r>
            <a:r>
              <a:rPr lang="fr-FR" dirty="0" err="1"/>
              <a:t>resource</a:t>
            </a:r>
            <a:r>
              <a:rPr lang="fr-FR" dirty="0"/>
              <a:t> </a:t>
            </a:r>
            <a:r>
              <a:rPr lang="fr-FR" dirty="0" err="1"/>
              <a:t>level</a:t>
            </a:r>
            <a:r>
              <a:rPr lang="fr-FR" dirty="0"/>
              <a:t> </a:t>
            </a:r>
            <a:r>
              <a:rPr lang="fr-FR" dirty="0" err="1"/>
              <a:t>testing</a:t>
            </a:r>
            <a:r>
              <a:rPr lang="fr-FR" dirty="0"/>
              <a:t> </a:t>
            </a:r>
            <a:r>
              <a:rPr lang="fr-FR" dirty="0" err="1"/>
              <a:t>so</a:t>
            </a:r>
            <a:r>
              <a:rPr lang="fr-FR" dirty="0"/>
              <a:t> far</a:t>
            </a:r>
          </a:p>
          <a:p>
            <a:r>
              <a:rPr lang="fr-FR" dirty="0" err="1"/>
              <a:t>Quite</a:t>
            </a:r>
            <a:r>
              <a:rPr lang="fr-FR" dirty="0"/>
              <a:t> </a:t>
            </a:r>
            <a:r>
              <a:rPr lang="fr-FR" dirty="0" err="1"/>
              <a:t>similar</a:t>
            </a:r>
            <a:r>
              <a:rPr lang="fr-FR" dirty="0"/>
              <a:t> to </a:t>
            </a:r>
            <a:r>
              <a:rPr lang="fr-FR" dirty="0" err="1"/>
              <a:t>classic</a:t>
            </a:r>
            <a:r>
              <a:rPr lang="fr-FR" dirty="0"/>
              <a:t> oneM2M test cases</a:t>
            </a:r>
          </a:p>
          <a:p>
            <a:r>
              <a:rPr lang="fr-FR" dirty="0" err="1"/>
              <a:t>With</a:t>
            </a:r>
            <a:r>
              <a:rPr lang="fr-FR" dirty="0"/>
              <a:t> the </a:t>
            </a:r>
            <a:r>
              <a:rPr lang="fr-FR" dirty="0" err="1"/>
              <a:t>semanticDescriptor</a:t>
            </a:r>
            <a:r>
              <a:rPr lang="fr-FR" dirty="0"/>
              <a:t> and </a:t>
            </a:r>
            <a:r>
              <a:rPr lang="fr-FR" dirty="0" err="1"/>
              <a:t>semanticFanoutPoint</a:t>
            </a:r>
            <a:r>
              <a:rPr lang="fr-FR" dirty="0"/>
              <a:t> </a:t>
            </a:r>
            <a:r>
              <a:rPr lang="fr-FR" dirty="0" err="1"/>
              <a:t>specifications</a:t>
            </a:r>
            <a:r>
              <a:rPr lang="fr-FR" dirty="0"/>
              <a:t> </a:t>
            </a:r>
            <a:r>
              <a:rPr lang="fr-FR" dirty="0" err="1"/>
              <a:t>available</a:t>
            </a:r>
            <a:r>
              <a:rPr lang="fr-FR" dirty="0"/>
              <a:t>, </a:t>
            </a:r>
            <a:r>
              <a:rPr lang="fr-FR" dirty="0" err="1"/>
              <a:t>this</a:t>
            </a:r>
            <a:r>
              <a:rPr lang="fr-FR" dirty="0"/>
              <a:t> </a:t>
            </a:r>
            <a:r>
              <a:rPr lang="fr-FR" dirty="0" err="1"/>
              <a:t>step</a:t>
            </a:r>
            <a:r>
              <a:rPr lang="fr-FR" dirty="0"/>
              <a:t> </a:t>
            </a:r>
            <a:r>
              <a:rPr lang="fr-FR" dirty="0" err="1"/>
              <a:t>should</a:t>
            </a:r>
            <a:r>
              <a:rPr lang="fr-FR" dirty="0"/>
              <a:t> not </a:t>
            </a:r>
            <a:r>
              <a:rPr lang="fr-FR" dirty="0" err="1"/>
              <a:t>create</a:t>
            </a:r>
            <a:r>
              <a:rPr lang="fr-FR" dirty="0"/>
              <a:t> </a:t>
            </a:r>
            <a:r>
              <a:rPr lang="fr-FR" dirty="0" err="1"/>
              <a:t>much</a:t>
            </a:r>
            <a:r>
              <a:rPr lang="fr-FR" dirty="0"/>
              <a:t> </a:t>
            </a:r>
            <a:r>
              <a:rPr lang="fr-FR" dirty="0" err="1"/>
              <a:t>difficuties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766585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FR" dirty="0" err="1"/>
              <a:t>Semantic</a:t>
            </a:r>
            <a:r>
              <a:rPr lang="fr-FR" dirty="0"/>
              <a:t> </a:t>
            </a:r>
            <a:r>
              <a:rPr lang="fr-FR" dirty="0" err="1"/>
              <a:t>testing</a:t>
            </a:r>
            <a:r>
              <a:rPr lang="fr-FR" dirty="0"/>
              <a:t> on model </a:t>
            </a:r>
            <a:r>
              <a:rPr lang="fr-FR" dirty="0" err="1"/>
              <a:t>level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Main </a:t>
            </a:r>
            <a:r>
              <a:rPr lang="fr-FR" dirty="0" err="1"/>
              <a:t>target</a:t>
            </a:r>
            <a:r>
              <a:rPr lang="fr-FR" dirty="0"/>
              <a:t>: the content of « </a:t>
            </a:r>
            <a:r>
              <a:rPr lang="fr-FR" dirty="0" err="1"/>
              <a:t>descriptor</a:t>
            </a:r>
            <a:r>
              <a:rPr lang="fr-FR" dirty="0"/>
              <a:t> » of </a:t>
            </a:r>
            <a:r>
              <a:rPr lang="fr-FR" dirty="0" err="1"/>
              <a:t>semanticDescriptor</a:t>
            </a:r>
            <a:r>
              <a:rPr lang="fr-FR" dirty="0"/>
              <a:t>, </a:t>
            </a:r>
            <a:r>
              <a:rPr lang="fr-FR" dirty="0" err="1"/>
              <a:t>semantic</a:t>
            </a:r>
            <a:r>
              <a:rPr lang="fr-FR" dirty="0"/>
              <a:t> annotation in RDF triples</a:t>
            </a:r>
          </a:p>
          <a:p>
            <a:r>
              <a:rPr lang="fr-FR" dirty="0" err="1"/>
              <a:t>Tested</a:t>
            </a:r>
            <a:r>
              <a:rPr lang="fr-FR" dirty="0"/>
              <a:t> </a:t>
            </a:r>
            <a:r>
              <a:rPr lang="fr-FR" dirty="0" err="1"/>
              <a:t>against</a:t>
            </a:r>
            <a:r>
              <a:rPr lang="fr-FR" dirty="0"/>
              <a:t> the </a:t>
            </a:r>
            <a:r>
              <a:rPr lang="fr-FR" dirty="0" err="1"/>
              <a:t>reference</a:t>
            </a:r>
            <a:r>
              <a:rPr lang="fr-FR" dirty="0"/>
              <a:t> </a:t>
            </a:r>
            <a:r>
              <a:rPr lang="fr-FR" dirty="0" err="1"/>
              <a:t>ontology</a:t>
            </a:r>
            <a:r>
              <a:rPr lang="fr-FR" dirty="0"/>
              <a:t> </a:t>
            </a:r>
            <a:r>
              <a:rPr lang="fr-FR" dirty="0" err="1"/>
              <a:t>specified</a:t>
            </a:r>
            <a:r>
              <a:rPr lang="fr-FR" dirty="0"/>
              <a:t> in the </a:t>
            </a:r>
            <a:r>
              <a:rPr lang="fr-FR" dirty="0" err="1"/>
              <a:t>resource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308196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7315200" cy="1143000"/>
          </a:xfrm>
        </p:spPr>
        <p:txBody>
          <a:bodyPr/>
          <a:lstStyle/>
          <a:p>
            <a:pPr algn="l"/>
            <a:r>
              <a:rPr lang="fr-FR" sz="3600" dirty="0"/>
              <a:t>Basic aspects and </a:t>
            </a:r>
            <a:r>
              <a:rPr lang="fr-FR" sz="3600" dirty="0" err="1"/>
              <a:t>potential</a:t>
            </a:r>
            <a:r>
              <a:rPr lang="fr-FR" sz="3600" dirty="0"/>
              <a:t> </a:t>
            </a:r>
            <a:r>
              <a:rPr lang="fr-FR" sz="3600" dirty="0" err="1"/>
              <a:t>semantic</a:t>
            </a:r>
            <a:r>
              <a:rPr lang="fr-FR" sz="3600" dirty="0"/>
              <a:t> tests on model </a:t>
            </a:r>
            <a:r>
              <a:rPr lang="fr-FR" sz="3600" dirty="0" err="1"/>
              <a:t>level</a:t>
            </a:r>
            <a:endParaRPr lang="fr-F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724400"/>
          </a:xfrm>
        </p:spPr>
        <p:txBody>
          <a:bodyPr/>
          <a:lstStyle/>
          <a:p>
            <a:r>
              <a:rPr lang="fr-FR" sz="2000" dirty="0"/>
              <a:t>Lexical tests</a:t>
            </a:r>
          </a:p>
          <a:p>
            <a:pPr lvl="1"/>
            <a:r>
              <a:rPr lang="fr-FR" sz="1800" dirty="0"/>
              <a:t>(test1) Ill-</a:t>
            </a:r>
            <a:r>
              <a:rPr lang="fr-FR" sz="1800" dirty="0" err="1"/>
              <a:t>formed</a:t>
            </a:r>
            <a:r>
              <a:rPr lang="fr-FR" sz="1800" dirty="0"/>
              <a:t> RDF </a:t>
            </a:r>
            <a:r>
              <a:rPr lang="fr-FR" sz="1800" dirty="0" err="1"/>
              <a:t>serialization</a:t>
            </a:r>
            <a:r>
              <a:rPr lang="fr-FR" sz="1800" dirty="0"/>
              <a:t> format (XML, JSON, etc.)</a:t>
            </a:r>
          </a:p>
          <a:p>
            <a:r>
              <a:rPr lang="fr-FR" sz="2000" dirty="0" err="1"/>
              <a:t>Syntactic</a:t>
            </a:r>
            <a:r>
              <a:rPr lang="fr-FR" sz="2000" dirty="0"/>
              <a:t> tests</a:t>
            </a:r>
          </a:p>
          <a:p>
            <a:pPr lvl="1"/>
            <a:r>
              <a:rPr lang="fr-FR" sz="1800" dirty="0"/>
              <a:t>(test2) </a:t>
            </a:r>
            <a:r>
              <a:rPr lang="fr-FR" sz="1800" dirty="0" err="1"/>
              <a:t>Untyped</a:t>
            </a:r>
            <a:r>
              <a:rPr lang="fr-FR" sz="1800" dirty="0"/>
              <a:t> </a:t>
            </a:r>
            <a:r>
              <a:rPr lang="fr-FR" sz="1800" dirty="0" err="1"/>
              <a:t>resources</a:t>
            </a:r>
            <a:r>
              <a:rPr lang="fr-FR" sz="1800" dirty="0"/>
              <a:t> and </a:t>
            </a:r>
            <a:r>
              <a:rPr lang="fr-FR" sz="1800" dirty="0" err="1"/>
              <a:t>literal</a:t>
            </a:r>
            <a:endParaRPr lang="fr-FR" sz="1800" dirty="0"/>
          </a:p>
          <a:p>
            <a:pPr lvl="1"/>
            <a:r>
              <a:rPr lang="fr-FR" sz="1800" dirty="0"/>
              <a:t>(test3) </a:t>
            </a:r>
            <a:r>
              <a:rPr lang="en-US" sz="1800" dirty="0"/>
              <a:t>Ill-formed URIs and language tags on literals</a:t>
            </a:r>
          </a:p>
          <a:p>
            <a:pPr lvl="1"/>
            <a:r>
              <a:rPr lang="fr-FR" sz="1800" dirty="0"/>
              <a:t>(test4) </a:t>
            </a:r>
            <a:r>
              <a:rPr lang="fr-FR" sz="1800" dirty="0" err="1"/>
              <a:t>Problematic</a:t>
            </a:r>
            <a:r>
              <a:rPr lang="fr-FR" sz="1800" dirty="0"/>
              <a:t> </a:t>
            </a:r>
            <a:r>
              <a:rPr lang="fr-FR" sz="1800" dirty="0" err="1"/>
              <a:t>prefix</a:t>
            </a:r>
            <a:r>
              <a:rPr lang="fr-FR" sz="1800" dirty="0"/>
              <a:t> </a:t>
            </a:r>
            <a:r>
              <a:rPr lang="fr-FR" sz="1800" dirty="0" err="1"/>
              <a:t>namespaces</a:t>
            </a:r>
            <a:endParaRPr lang="fr-FR" sz="1800" dirty="0"/>
          </a:p>
          <a:p>
            <a:pPr lvl="1"/>
            <a:r>
              <a:rPr lang="fr-FR" sz="1800" dirty="0"/>
              <a:t>(test5) </a:t>
            </a:r>
            <a:r>
              <a:rPr lang="fr-FR" sz="1800" dirty="0" err="1"/>
              <a:t>Unknown</a:t>
            </a:r>
            <a:r>
              <a:rPr lang="fr-FR" sz="1800" dirty="0"/>
              <a:t> </a:t>
            </a:r>
            <a:r>
              <a:rPr lang="fr-FR" sz="1800" dirty="0" err="1"/>
              <a:t>properties</a:t>
            </a:r>
            <a:r>
              <a:rPr lang="fr-FR" sz="1800" dirty="0"/>
              <a:t> and classes</a:t>
            </a:r>
          </a:p>
          <a:p>
            <a:r>
              <a:rPr lang="fr-FR" sz="2000" dirty="0" err="1"/>
              <a:t>Semantic</a:t>
            </a:r>
            <a:r>
              <a:rPr lang="fr-FR" sz="2000" dirty="0"/>
              <a:t> tests</a:t>
            </a:r>
          </a:p>
          <a:p>
            <a:pPr lvl="1"/>
            <a:r>
              <a:rPr lang="fr-FR" sz="1800" dirty="0"/>
              <a:t>(test6) </a:t>
            </a:r>
            <a:r>
              <a:rPr lang="fr-FR" sz="1800" dirty="0" err="1"/>
              <a:t>Problematic</a:t>
            </a:r>
            <a:r>
              <a:rPr lang="fr-FR" sz="1800" dirty="0"/>
              <a:t> </a:t>
            </a:r>
            <a:r>
              <a:rPr lang="en-US" sz="1800" dirty="0"/>
              <a:t>Inheritance relationships for classes and properties</a:t>
            </a:r>
          </a:p>
          <a:p>
            <a:pPr lvl="1"/>
            <a:r>
              <a:rPr lang="fr-FR" sz="1800" dirty="0"/>
              <a:t>(test7) </a:t>
            </a:r>
            <a:r>
              <a:rPr lang="en-US" sz="1800" dirty="0"/>
              <a:t>Inconsistency of classes and individuals (instances)</a:t>
            </a:r>
          </a:p>
          <a:p>
            <a:r>
              <a:rPr lang="en-US" sz="2000" dirty="0"/>
              <a:t>Cardinality tests</a:t>
            </a:r>
          </a:p>
          <a:p>
            <a:pPr lvl="1"/>
            <a:r>
              <a:rPr lang="fr-FR" sz="1800" dirty="0"/>
              <a:t>(test8) </a:t>
            </a:r>
            <a:r>
              <a:rPr lang="fr-FR" sz="1800" dirty="0" err="1"/>
              <a:t>Cardinality</a:t>
            </a:r>
            <a:r>
              <a:rPr lang="fr-FR" sz="1800" dirty="0"/>
              <a:t> </a:t>
            </a:r>
            <a:r>
              <a:rPr lang="fr-FR" sz="1800" dirty="0" err="1"/>
              <a:t>inconsistency</a:t>
            </a:r>
            <a:r>
              <a:rPr lang="fr-FR" sz="1800" dirty="0"/>
              <a:t> </a:t>
            </a:r>
            <a:r>
              <a:rPr lang="fr-FR" sz="1800" dirty="0" err="1"/>
              <a:t>regarding</a:t>
            </a:r>
            <a:r>
              <a:rPr lang="fr-FR" sz="1800" dirty="0"/>
              <a:t> the </a:t>
            </a:r>
            <a:r>
              <a:rPr lang="fr-FR" sz="1800" dirty="0" err="1"/>
              <a:t>ontology</a:t>
            </a:r>
            <a:endParaRPr lang="fr-FR" sz="1800" dirty="0"/>
          </a:p>
          <a:p>
            <a:r>
              <a:rPr lang="fr-FR" sz="2000" dirty="0"/>
              <a:t>Online </a:t>
            </a:r>
            <a:r>
              <a:rPr lang="fr-FR" sz="2000" dirty="0" err="1"/>
              <a:t>tool</a:t>
            </a:r>
            <a:r>
              <a:rPr lang="fr-FR" sz="2000" dirty="0"/>
              <a:t> </a:t>
            </a:r>
            <a:r>
              <a:rPr lang="fr-FR" sz="2000" dirty="0" err="1"/>
              <a:t>available</a:t>
            </a:r>
            <a:r>
              <a:rPr lang="fr-FR" sz="2000" dirty="0"/>
              <a:t> to </a:t>
            </a:r>
            <a:r>
              <a:rPr lang="fr-FR" sz="2000" dirty="0" err="1"/>
              <a:t>execute</a:t>
            </a:r>
            <a:r>
              <a:rPr lang="fr-FR" sz="2000" dirty="0"/>
              <a:t> </a:t>
            </a:r>
            <a:r>
              <a:rPr lang="fr-FR" sz="2000" dirty="0" err="1"/>
              <a:t>these</a:t>
            </a:r>
            <a:r>
              <a:rPr lang="fr-FR" sz="2000" dirty="0"/>
              <a:t> tests in the </a:t>
            </a:r>
            <a:r>
              <a:rPr lang="fr-FR" sz="2000" dirty="0" err="1"/>
              <a:t>semantic</a:t>
            </a:r>
            <a:r>
              <a:rPr lang="fr-FR" sz="2000" dirty="0"/>
              <a:t> annotation </a:t>
            </a:r>
            <a:r>
              <a:rPr lang="fr-FR" sz="1800" dirty="0"/>
              <a:t>(</a:t>
            </a:r>
            <a:r>
              <a:rPr lang="fr-FR" sz="1800" dirty="0" err="1">
                <a:solidFill>
                  <a:schemeClr val="accent2"/>
                </a:solidFill>
              </a:rPr>
              <a:t>reference</a:t>
            </a:r>
            <a:r>
              <a:rPr lang="fr-FR" sz="1800" dirty="0">
                <a:solidFill>
                  <a:schemeClr val="accent2"/>
                </a:solidFill>
              </a:rPr>
              <a:t>: MAS-2016-0242</a:t>
            </a:r>
            <a:r>
              <a:rPr lang="fr-FR" sz="1800" dirty="0"/>
              <a:t>)</a:t>
            </a:r>
          </a:p>
          <a:p>
            <a:endParaRPr lang="fr-FR" sz="20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01355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FR" sz="4000" dirty="0" err="1"/>
              <a:t>Semantic</a:t>
            </a:r>
            <a:r>
              <a:rPr lang="fr-FR" sz="4000" dirty="0"/>
              <a:t> </a:t>
            </a:r>
            <a:r>
              <a:rPr lang="fr-FR" sz="4000" dirty="0" err="1"/>
              <a:t>testing</a:t>
            </a:r>
            <a:r>
              <a:rPr lang="fr-FR" sz="4000" dirty="0"/>
              <a:t> on </a:t>
            </a:r>
            <a:r>
              <a:rPr lang="fr-FR" sz="4000" dirty="0" err="1"/>
              <a:t>operation</a:t>
            </a:r>
            <a:r>
              <a:rPr lang="fr-FR" sz="4000" dirty="0"/>
              <a:t> </a:t>
            </a:r>
            <a:r>
              <a:rPr lang="fr-FR" sz="4000" dirty="0" err="1"/>
              <a:t>level</a:t>
            </a:r>
            <a:endParaRPr lang="fr-F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/>
              <a:t>Semantic</a:t>
            </a:r>
            <a:r>
              <a:rPr lang="fr-FR" dirty="0"/>
              <a:t> </a:t>
            </a:r>
            <a:r>
              <a:rPr lang="fr-FR" dirty="0" err="1"/>
              <a:t>discovery</a:t>
            </a:r>
            <a:r>
              <a:rPr lang="fr-FR" dirty="0"/>
              <a:t> </a:t>
            </a:r>
            <a:r>
              <a:rPr lang="fr-FR" dirty="0" err="1"/>
              <a:t>procedure</a:t>
            </a:r>
            <a:r>
              <a:rPr lang="fr-FR" dirty="0"/>
              <a:t> </a:t>
            </a:r>
            <a:r>
              <a:rPr lang="fr-FR" dirty="0" err="1"/>
              <a:t>specified</a:t>
            </a:r>
            <a:r>
              <a:rPr lang="fr-FR" dirty="0"/>
              <a:t> in TS0001 10.2.35</a:t>
            </a:r>
          </a:p>
          <a:p>
            <a:r>
              <a:rPr lang="fr-FR" dirty="0" err="1"/>
              <a:t>Using</a:t>
            </a:r>
            <a:r>
              <a:rPr lang="fr-FR" dirty="0"/>
              <a:t> SPARQL </a:t>
            </a:r>
            <a:r>
              <a:rPr lang="fr-FR" dirty="0" err="1"/>
              <a:t>queries</a:t>
            </a:r>
            <a:r>
              <a:rPr lang="fr-FR" dirty="0"/>
              <a:t> to </a:t>
            </a:r>
            <a:r>
              <a:rPr lang="fr-FR" dirty="0" err="1"/>
              <a:t>find</a:t>
            </a:r>
            <a:r>
              <a:rPr lang="fr-FR" dirty="0"/>
              <a:t> </a:t>
            </a:r>
            <a:r>
              <a:rPr lang="fr-FR" dirty="0" err="1"/>
              <a:t>matched</a:t>
            </a:r>
            <a:r>
              <a:rPr lang="fr-FR" dirty="0"/>
              <a:t> </a:t>
            </a:r>
            <a:r>
              <a:rPr lang="fr-FR" dirty="0" err="1"/>
              <a:t>descriptors</a:t>
            </a:r>
            <a:r>
              <a:rPr lang="fr-FR" dirty="0"/>
              <a:t> in </a:t>
            </a:r>
            <a:r>
              <a:rPr lang="fr-FR" dirty="0" err="1"/>
              <a:t>semanticDescriptor</a:t>
            </a:r>
            <a:endParaRPr lang="fr-FR" dirty="0"/>
          </a:p>
          <a:p>
            <a:r>
              <a:rPr lang="fr-FR" dirty="0"/>
              <a:t>For </a:t>
            </a:r>
            <a:r>
              <a:rPr lang="fr-FR" dirty="0" err="1"/>
              <a:t>testing</a:t>
            </a:r>
            <a:r>
              <a:rPr lang="fr-FR" dirty="0"/>
              <a:t> </a:t>
            </a:r>
            <a:r>
              <a:rPr lang="fr-FR" dirty="0" err="1"/>
              <a:t>purpose</a:t>
            </a:r>
            <a:r>
              <a:rPr lang="fr-FR" dirty="0"/>
              <a:t>, </a:t>
            </a:r>
            <a:r>
              <a:rPr lang="fr-FR" dirty="0" err="1"/>
              <a:t>dedicated</a:t>
            </a:r>
            <a:r>
              <a:rPr lang="fr-FR" dirty="0"/>
              <a:t> </a:t>
            </a:r>
            <a:r>
              <a:rPr lang="fr-FR" dirty="0" err="1"/>
              <a:t>semantic</a:t>
            </a:r>
            <a:r>
              <a:rPr lang="fr-FR" dirty="0"/>
              <a:t> </a:t>
            </a:r>
            <a:r>
              <a:rPr lang="fr-FR" dirty="0" err="1"/>
              <a:t>resources</a:t>
            </a:r>
            <a:r>
              <a:rPr lang="fr-FR" dirty="0"/>
              <a:t> </a:t>
            </a:r>
            <a:r>
              <a:rPr lang="fr-FR" dirty="0" err="1"/>
              <a:t>may</a:t>
            </a:r>
            <a:r>
              <a:rPr lang="fr-FR" dirty="0"/>
              <a:t>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needed</a:t>
            </a:r>
            <a:r>
              <a:rPr lang="fr-FR" dirty="0"/>
              <a:t> to check the </a:t>
            </a:r>
            <a:r>
              <a:rPr lang="fr-FR" dirty="0" err="1"/>
              <a:t>procedure</a:t>
            </a:r>
            <a:r>
              <a:rPr lang="fr-FR" dirty="0"/>
              <a:t> </a:t>
            </a:r>
            <a:r>
              <a:rPr lang="fr-FR" dirty="0" err="1"/>
              <a:t>execution</a:t>
            </a:r>
            <a:r>
              <a:rPr lang="fr-FR" dirty="0"/>
              <a:t> </a:t>
            </a:r>
            <a:r>
              <a:rPr lang="fr-FR" dirty="0" err="1"/>
              <a:t>result</a:t>
            </a:r>
            <a:endParaRPr lang="fr-FR" dirty="0"/>
          </a:p>
          <a:p>
            <a:pPr marL="457200" lvl="1" indent="0">
              <a:buNone/>
            </a:pPr>
            <a:r>
              <a:rPr lang="fr-FR" dirty="0"/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14548945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标题 1"/>
          <p:cNvSpPr>
            <a:spLocks noGrp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CN" dirty="0"/>
              <a:t>Discussion point</a:t>
            </a:r>
            <a:endParaRPr lang="zh-CN" altLang="en-US" dirty="0"/>
          </a:p>
        </p:txBody>
      </p:sp>
      <p:sp>
        <p:nvSpPr>
          <p:cNvPr id="10243" name="内容占位符 2"/>
          <p:cNvSpPr>
            <a:spLocks noGrp="1"/>
          </p:cNvSpPr>
          <p:nvPr>
            <p:ph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fr-FR" altLang="zh-CN" dirty="0" err="1"/>
              <a:t>Other</a:t>
            </a:r>
            <a:r>
              <a:rPr lang="fr-FR" altLang="zh-CN" dirty="0"/>
              <a:t> aspects </a:t>
            </a:r>
            <a:r>
              <a:rPr lang="fr-FR" altLang="zh-CN" dirty="0" err="1"/>
              <a:t>need</a:t>
            </a:r>
            <a:r>
              <a:rPr lang="fr-FR" altLang="zh-CN" dirty="0"/>
              <a:t> to </a:t>
            </a:r>
            <a:r>
              <a:rPr lang="fr-FR" altLang="zh-CN" dirty="0" err="1"/>
              <a:t>be</a:t>
            </a:r>
            <a:r>
              <a:rPr lang="fr-FR" altLang="zh-CN" dirty="0"/>
              <a:t> </a:t>
            </a:r>
            <a:r>
              <a:rPr lang="fr-FR" altLang="zh-CN" dirty="0" err="1"/>
              <a:t>included</a:t>
            </a:r>
            <a:r>
              <a:rPr lang="fr-FR" altLang="zh-CN" dirty="0"/>
              <a:t> in </a:t>
            </a:r>
            <a:r>
              <a:rPr lang="fr-FR" altLang="zh-CN" dirty="0" err="1"/>
              <a:t>semantic</a:t>
            </a:r>
            <a:r>
              <a:rPr lang="fr-FR" altLang="zh-CN" dirty="0"/>
              <a:t> </a:t>
            </a:r>
            <a:r>
              <a:rPr lang="fr-FR" altLang="zh-CN" dirty="0" err="1"/>
              <a:t>testing</a:t>
            </a:r>
            <a:r>
              <a:rPr lang="fr-FR" altLang="zh-CN" dirty="0"/>
              <a:t>?</a:t>
            </a:r>
          </a:p>
          <a:p>
            <a:r>
              <a:rPr lang="fr-FR" altLang="zh-CN" dirty="0"/>
              <a:t>Need to </a:t>
            </a:r>
            <a:r>
              <a:rPr lang="fr-FR" altLang="zh-CN" dirty="0" err="1"/>
              <a:t>define</a:t>
            </a:r>
            <a:r>
              <a:rPr lang="fr-FR" altLang="zh-CN" dirty="0"/>
              <a:t> </a:t>
            </a:r>
            <a:r>
              <a:rPr lang="fr-FR" altLang="zh-CN" dirty="0" err="1"/>
              <a:t>development</a:t>
            </a:r>
            <a:r>
              <a:rPr lang="fr-FR" altLang="zh-CN" dirty="0"/>
              <a:t> </a:t>
            </a:r>
            <a:r>
              <a:rPr lang="fr-FR" altLang="zh-CN" dirty="0" err="1"/>
              <a:t>priority</a:t>
            </a:r>
            <a:r>
              <a:rPr lang="fr-FR" altLang="zh-CN" dirty="0"/>
              <a:t> to </a:t>
            </a:r>
            <a:r>
              <a:rPr lang="fr-FR" altLang="zh-CN" dirty="0" err="1"/>
              <a:t>different</a:t>
            </a:r>
            <a:r>
              <a:rPr lang="fr-FR" altLang="zh-CN" dirty="0"/>
              <a:t> </a:t>
            </a:r>
            <a:r>
              <a:rPr lang="fr-FR" altLang="zh-CN" dirty="0" err="1"/>
              <a:t>levels</a:t>
            </a:r>
            <a:r>
              <a:rPr lang="fr-FR" altLang="zh-CN" dirty="0"/>
              <a:t>?</a:t>
            </a:r>
          </a:p>
          <a:p>
            <a:r>
              <a:rPr lang="fr-FR" altLang="zh-CN" dirty="0" err="1"/>
              <a:t>Should</a:t>
            </a:r>
            <a:r>
              <a:rPr lang="fr-FR" altLang="zh-CN" dirty="0"/>
              <a:t> </a:t>
            </a:r>
            <a:r>
              <a:rPr lang="fr-FR" altLang="zh-CN" dirty="0" err="1"/>
              <a:t>we</a:t>
            </a:r>
            <a:r>
              <a:rPr lang="fr-FR" altLang="zh-CN" dirty="0"/>
              <a:t> </a:t>
            </a:r>
            <a:r>
              <a:rPr lang="fr-FR" altLang="zh-CN" dirty="0" err="1"/>
              <a:t>target</a:t>
            </a:r>
            <a:r>
              <a:rPr lang="fr-FR" altLang="zh-CN" dirty="0"/>
              <a:t> an </a:t>
            </a:r>
            <a:r>
              <a:rPr lang="fr-FR" altLang="zh-CN" dirty="0" err="1"/>
              <a:t>interop</a:t>
            </a:r>
            <a:r>
              <a:rPr lang="fr-FR" altLang="zh-CN" dirty="0"/>
              <a:t> </a:t>
            </a:r>
            <a:r>
              <a:rPr lang="fr-FR" altLang="zh-CN" dirty="0" err="1"/>
              <a:t>event</a:t>
            </a:r>
            <a:r>
              <a:rPr lang="fr-FR" altLang="zh-CN" dirty="0"/>
              <a:t> </a:t>
            </a:r>
            <a:r>
              <a:rPr lang="fr-FR" altLang="zh-CN" dirty="0" err="1"/>
              <a:t>this</a:t>
            </a:r>
            <a:r>
              <a:rPr lang="fr-FR" altLang="zh-CN" dirty="0"/>
              <a:t> </a:t>
            </a:r>
            <a:r>
              <a:rPr lang="fr-FR" altLang="zh-CN" dirty="0" err="1"/>
              <a:t>year</a:t>
            </a:r>
            <a:r>
              <a:rPr lang="fr-FR" altLang="zh-CN" dirty="0"/>
              <a:t>? And how (F2F, </a:t>
            </a:r>
            <a:r>
              <a:rPr lang="fr-FR" altLang="zh-CN" dirty="0" err="1"/>
              <a:t>remote</a:t>
            </a:r>
            <a:r>
              <a:rPr lang="fr-FR" altLang="zh-CN" dirty="0"/>
              <a:t>)?</a:t>
            </a:r>
          </a:p>
          <a:p>
            <a:r>
              <a:rPr lang="fr-FR" altLang="zh-CN" dirty="0" err="1"/>
              <a:t>Other</a:t>
            </a:r>
            <a:r>
              <a:rPr lang="fr-FR" altLang="zh-CN" dirty="0"/>
              <a:t> </a:t>
            </a:r>
            <a:r>
              <a:rPr lang="fr-FR" altLang="zh-CN" dirty="0" err="1"/>
              <a:t>ideas</a:t>
            </a:r>
            <a:r>
              <a:rPr lang="fr-FR" altLang="zh-CN" dirty="0"/>
              <a:t> and issues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4856799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182</TotalTime>
  <Words>357</Words>
  <Application>Microsoft Macintosh PowerPoint</Application>
  <PresentationFormat>Présentation à l'écran (4:3)</PresentationFormat>
  <Paragraphs>53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Office Theme</vt:lpstr>
      <vt:lpstr>Semantic testing in oneM2M</vt:lpstr>
      <vt:lpstr>oneM2M semantic enablement </vt:lpstr>
      <vt:lpstr>Semantic testing on resource level </vt:lpstr>
      <vt:lpstr>Semantic testing on model level</vt:lpstr>
      <vt:lpstr>Basic aspects and potential semantic tests on model level</vt:lpstr>
      <vt:lpstr>Semantic testing on operation level</vt:lpstr>
      <vt:lpstr>Discussion point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oneM2M</dc:creator>
  <cp:lastModifiedBy>Philippe cousin</cp:lastModifiedBy>
  <cp:revision>29</cp:revision>
  <dcterms:created xsi:type="dcterms:W3CDTF">2012-09-11T22:52:11Z</dcterms:created>
  <dcterms:modified xsi:type="dcterms:W3CDTF">2017-05-25T18:46:16Z</dcterms:modified>
</cp:coreProperties>
</file>