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77" r:id="rId3"/>
    <p:sldId id="278" r:id="rId4"/>
    <p:sldId id="279" r:id="rId5"/>
    <p:sldId id="280" r:id="rId6"/>
    <p:sldId id="28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737"/>
  </p:normalViewPr>
  <p:slideViewPr>
    <p:cSldViewPr>
      <p:cViewPr varScale="1">
        <p:scale>
          <a:sx n="89" d="100"/>
          <a:sy n="89" d="100"/>
        </p:scale>
        <p:origin x="88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3/14/18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algn="l"/>
            <a:r>
              <a:rPr lang="en-GB" altLang="en-US" dirty="0">
                <a:latin typeface="Myriad pro"/>
              </a:rPr>
              <a:t>© 2014 oneM2M Partners  	TST-2017-0258-Test_Purpose_Dev_R2_R3 </a:t>
            </a:r>
          </a:p>
          <a:p>
            <a:fld id="{43D9CD67-9EAB-4898-8D5C-360626FDF8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hyperlink" Target="mailto:jseungsong.sju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81993" y="34824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To-Do List for TST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55586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JaeSeung Song, KETI,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jseungsong.sju@gmail.com</a:t>
            </a:r>
            <a:r>
              <a:rPr lang="en-US" altLang="en-US" dirty="0" smtClean="0">
                <a:solidFill>
                  <a:srgbClr val="B42025"/>
                </a:solidFill>
              </a:rPr>
              <a:t> 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</a:t>
            </a:r>
            <a:r>
              <a:rPr lang="en-US" altLang="en-US" dirty="0" smtClean="0">
                <a:solidFill>
                  <a:srgbClr val="B42025"/>
                </a:solidFill>
              </a:rPr>
              <a:t>34</a:t>
            </a:r>
            <a:endParaRPr lang="en-US" altLang="en-US" dirty="0">
              <a:solidFill>
                <a:srgbClr val="B4202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" y="0"/>
            <a:ext cx="2909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dirty="0" smtClean="0"/>
              <a:t>TST-2018-0052</a:t>
            </a:r>
            <a:r>
              <a:rPr lang="en-US" smtClean="0"/>
              <a:t>R01</a:t>
            </a:r>
            <a:r>
              <a:rPr lang="mr-IN" smtClean="0"/>
              <a:t>-</a:t>
            </a:r>
            <a:r>
              <a:rPr lang="mr-IN" dirty="0" err="1" smtClean="0"/>
              <a:t>ToDo_List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Announcements,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dirty="0" smtClean="0"/>
              <a:t>Polling </a:t>
            </a:r>
            <a:r>
              <a:rPr lang="en-US" dirty="0"/>
              <a:t>channels, </a:t>
            </a:r>
            <a:r>
              <a:rPr lang="en-US" dirty="0" smtClean="0"/>
              <a:t>KETI (</a:t>
            </a:r>
            <a:r>
              <a:rPr lang="en-US" dirty="0" err="1" smtClean="0"/>
              <a:t>Insong</a:t>
            </a:r>
            <a:r>
              <a:rPr lang="en-US" dirty="0" smtClean="0"/>
              <a:t>) and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dirty="0" smtClean="0"/>
              <a:t>Time </a:t>
            </a:r>
            <a:r>
              <a:rPr lang="en-US" dirty="0"/>
              <a:t>series, </a:t>
            </a:r>
            <a:r>
              <a:rPr lang="en-US" dirty="0" smtClean="0"/>
              <a:t>STF (Miguel)</a:t>
            </a:r>
            <a:endParaRPr lang="en-US" dirty="0"/>
          </a:p>
          <a:p>
            <a:r>
              <a:rPr lang="en-US" dirty="0" smtClean="0"/>
              <a:t>3GPP </a:t>
            </a:r>
            <a:r>
              <a:rPr lang="en-US" dirty="0"/>
              <a:t>interworking,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please </a:t>
            </a:r>
            <a:r>
              <a:rPr lang="en-US" b="1" dirty="0">
                <a:solidFill>
                  <a:srgbClr val="FF0000"/>
                </a:solidFill>
              </a:rPr>
              <a:t>suggest more features that you want to develop TPs.. (e.g., semantics, security)</a:t>
            </a:r>
          </a:p>
        </p:txBody>
      </p:sp>
    </p:spTree>
    <p:extLst>
      <p:ext uri="{BB962C8B-B14F-4D97-AF65-F5344CB8AC3E}">
        <p14:creationId xmlns:p14="http://schemas.microsoft.com/office/powerpoint/2010/main" val="122680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Current profiles are not verbose and allowing different implementations not interoperable each other</a:t>
            </a:r>
          </a:p>
          <a:p>
            <a:r>
              <a:rPr lang="en-US" dirty="0" smtClean="0"/>
              <a:t>Direction: </a:t>
            </a:r>
          </a:p>
          <a:p>
            <a:pPr lvl="1"/>
            <a:r>
              <a:rPr lang="en-US" dirty="0" smtClean="0"/>
              <a:t>Should increase the number of profiles</a:t>
            </a:r>
          </a:p>
          <a:p>
            <a:pPr lvl="1"/>
            <a:r>
              <a:rPr lang="en-US" dirty="0" smtClean="0"/>
              <a:t>Should have more fine grained profiles</a:t>
            </a:r>
          </a:p>
        </p:txBody>
      </p:sp>
    </p:spTree>
    <p:extLst>
      <p:ext uri="{BB962C8B-B14F-4D97-AF65-F5344CB8AC3E}">
        <p14:creationId xmlns:p14="http://schemas.microsoft.com/office/powerpoint/2010/main" val="94919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TTA oneM2M Certification Program</a:t>
            </a:r>
            <a:endParaRPr lang="en-US" dirty="0"/>
          </a:p>
          <a:p>
            <a:pPr lvl="1"/>
            <a:r>
              <a:rPr lang="en-US" dirty="0" smtClean="0"/>
              <a:t>Already developed</a:t>
            </a:r>
          </a:p>
          <a:p>
            <a:pPr lvl="1"/>
            <a:r>
              <a:rPr lang="en-US" dirty="0" smtClean="0"/>
              <a:t>Tools and Test Cases are available</a:t>
            </a:r>
          </a:p>
          <a:p>
            <a:pPr lvl="1"/>
            <a:r>
              <a:rPr lang="en-US" dirty="0" smtClean="0"/>
              <a:t>Early stage of Test &amp; Certification eco-system</a:t>
            </a:r>
          </a:p>
          <a:p>
            <a:pPr lvl="1"/>
            <a:r>
              <a:rPr lang="en-US" dirty="0" smtClean="0"/>
              <a:t>Certified products are available</a:t>
            </a:r>
          </a:p>
          <a:p>
            <a:pPr lvl="1"/>
            <a:r>
              <a:rPr lang="en-US" dirty="0" smtClean="0"/>
              <a:t>Working on </a:t>
            </a:r>
            <a:r>
              <a:rPr lang="en-US" dirty="0" err="1" smtClean="0"/>
              <a:t>stablization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GCF migration</a:t>
            </a:r>
            <a:endParaRPr lang="en-US" dirty="0"/>
          </a:p>
          <a:p>
            <a:pPr lvl="1"/>
            <a:r>
              <a:rPr lang="en-US" dirty="0" smtClean="0"/>
              <a:t>Struggling on migration </a:t>
            </a:r>
          </a:p>
          <a:p>
            <a:pPr lvl="1"/>
            <a:r>
              <a:rPr lang="en-US" dirty="0" smtClean="0"/>
              <a:t>Request inputs from oneM2M members to setup GCF version oneM2M certification program</a:t>
            </a:r>
          </a:p>
          <a:p>
            <a:pPr lvl="1"/>
            <a:r>
              <a:rPr lang="en-US" dirty="0" smtClean="0"/>
              <a:t>Regular conference calls but low participants from oneM2M members</a:t>
            </a:r>
          </a:p>
          <a:p>
            <a:pPr lvl="1"/>
            <a:r>
              <a:rPr lang="en-US" dirty="0" smtClean="0"/>
              <a:t>Low engagement to oneM2M meetings</a:t>
            </a:r>
          </a:p>
          <a:p>
            <a:r>
              <a:rPr lang="en-US" dirty="0" smtClean="0"/>
              <a:t>Move forwards: </a:t>
            </a:r>
          </a:p>
          <a:p>
            <a:pPr lvl="1"/>
            <a:r>
              <a:rPr lang="en-US" dirty="0" smtClean="0"/>
              <a:t>LS out showing our progress</a:t>
            </a:r>
          </a:p>
          <a:p>
            <a:pPr lvl="1"/>
            <a:r>
              <a:rPr lang="en-US" dirty="0" smtClean="0"/>
              <a:t>Organize a join workshop on May (under assumption that TTA and GCF experts are participating)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12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 and Developers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oneM2M Hackathon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July? </a:t>
            </a:r>
          </a:p>
          <a:p>
            <a:pPr lvl="1"/>
            <a:r>
              <a:rPr lang="en-US" dirty="0" smtClean="0"/>
              <a:t>September? </a:t>
            </a:r>
          </a:p>
          <a:p>
            <a:r>
              <a:rPr lang="en-US" dirty="0" smtClean="0"/>
              <a:t>Interop 6 </a:t>
            </a:r>
            <a:endParaRPr lang="en-US" dirty="0"/>
          </a:p>
          <a:p>
            <a:pPr lvl="1"/>
            <a:r>
              <a:rPr lang="en-US" dirty="0" smtClean="0"/>
              <a:t>Date: July (a week before oneM2M meeting?)</a:t>
            </a:r>
            <a:endParaRPr lang="en-US" dirty="0" smtClean="0"/>
          </a:p>
          <a:p>
            <a:pPr lvl="1"/>
            <a:r>
              <a:rPr lang="en-US" dirty="0" smtClean="0"/>
              <a:t>Venue: Washington or Philadelphia?</a:t>
            </a:r>
            <a:endParaRPr lang="en-US" dirty="0" smtClean="0"/>
          </a:p>
          <a:p>
            <a:pPr lvl="1"/>
            <a:r>
              <a:rPr lang="en-US" dirty="0" smtClean="0"/>
              <a:t>Host: ETSI </a:t>
            </a:r>
            <a:r>
              <a:rPr lang="en-US" dirty="0" smtClean="0"/>
              <a:t>&amp; TTA? </a:t>
            </a:r>
            <a:endParaRPr lang="en-US" dirty="0" smtClean="0"/>
          </a:p>
          <a:p>
            <a:pPr lvl="1"/>
            <a:r>
              <a:rPr lang="en-US" dirty="0" smtClean="0"/>
              <a:t>Interop. Testing Coverage: </a:t>
            </a:r>
          </a:p>
          <a:p>
            <a:pPr lvl="2"/>
            <a:r>
              <a:rPr lang="en-US" dirty="0" smtClean="0"/>
              <a:t>Multiple CSEs, different addressing mechanisms, multiple binding protocols</a:t>
            </a:r>
          </a:p>
          <a:p>
            <a:pPr lvl="1"/>
            <a:r>
              <a:rPr lang="en-US" dirty="0" smtClean="0"/>
              <a:t>Conformance Testing Coverage: </a:t>
            </a:r>
            <a:endParaRPr lang="en-US" dirty="0" smtClean="0"/>
          </a:p>
          <a:p>
            <a:pPr lvl="2"/>
            <a:r>
              <a:rPr lang="en-US" dirty="0" smtClean="0"/>
              <a:t>Announcements, Polling channels, Time series, Blocking cases</a:t>
            </a:r>
          </a:p>
          <a:p>
            <a:pPr lvl="2"/>
            <a:r>
              <a:rPr lang="en-US" dirty="0" smtClean="0"/>
              <a:t>3GPP interworking?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26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Conference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TST 34.1</a:t>
            </a:r>
          </a:p>
          <a:p>
            <a:pPr lvl="1"/>
            <a:r>
              <a:rPr lang="en-US" dirty="0" smtClean="0"/>
              <a:t>27. March, </a:t>
            </a:r>
            <a:r>
              <a:rPr lang="en-GB" altLang="en-US" dirty="0"/>
              <a:t>UTC 13:00-14:30 </a:t>
            </a:r>
            <a:r>
              <a:rPr lang="en-GB" altLang="en-US" dirty="0" smtClean="0"/>
              <a:t>, mainly </a:t>
            </a:r>
            <a:r>
              <a:rPr lang="en-US" dirty="0" smtClean="0"/>
              <a:t>for Interop 6 and Hackathon</a:t>
            </a:r>
            <a:endParaRPr lang="en-US" dirty="0" smtClean="0"/>
          </a:p>
          <a:p>
            <a:r>
              <a:rPr lang="en-US" dirty="0" smtClean="0"/>
              <a:t>TST 34.2</a:t>
            </a:r>
            <a:endParaRPr lang="en-US" dirty="0" smtClean="0"/>
          </a:p>
          <a:p>
            <a:pPr lvl="1"/>
            <a:r>
              <a:rPr lang="en-US" dirty="0" smtClean="0"/>
              <a:t>17. </a:t>
            </a:r>
            <a:r>
              <a:rPr lang="en-US" dirty="0" smtClean="0"/>
              <a:t>April, </a:t>
            </a:r>
            <a:r>
              <a:rPr lang="en-GB" altLang="en-US" dirty="0"/>
              <a:t>UTC 13:00-14:30 </a:t>
            </a:r>
            <a:endParaRPr lang="en-US" dirty="0" smtClean="0"/>
          </a:p>
          <a:p>
            <a:r>
              <a:rPr lang="en-US" dirty="0" smtClean="0"/>
              <a:t>TST </a:t>
            </a:r>
            <a:r>
              <a:rPr lang="en-US" dirty="0" smtClean="0"/>
              <a:t>34.3</a:t>
            </a:r>
            <a:endParaRPr lang="en-US" dirty="0" smtClean="0"/>
          </a:p>
          <a:p>
            <a:pPr lvl="1"/>
            <a:r>
              <a:rPr lang="en-US" dirty="0" smtClean="0"/>
              <a:t>08. May, </a:t>
            </a:r>
            <a:r>
              <a:rPr lang="en-GB" altLang="en-US" dirty="0"/>
              <a:t>UTC 13:00-14:30 </a:t>
            </a:r>
            <a:endParaRPr lang="en-US" dirty="0" smtClean="0"/>
          </a:p>
          <a:p>
            <a:r>
              <a:rPr lang="en-US" dirty="0" smtClean="0"/>
              <a:t>TST 35</a:t>
            </a:r>
          </a:p>
          <a:p>
            <a:pPr lvl="1"/>
            <a:r>
              <a:rPr lang="en-US" dirty="0" smtClean="0"/>
              <a:t>21. May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48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17369</TotalTime>
  <Words>291</Words>
  <Application>Microsoft Macintosh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Myriad pro</vt:lpstr>
      <vt:lpstr>Arial</vt:lpstr>
      <vt:lpstr>Office Theme</vt:lpstr>
      <vt:lpstr>To-Do List for TST</vt:lpstr>
      <vt:lpstr>TPs development</vt:lpstr>
      <vt:lpstr>Profiles</vt:lpstr>
      <vt:lpstr>Certification</vt:lpstr>
      <vt:lpstr>Interop and Developers Day</vt:lpstr>
      <vt:lpstr>Conference Calls</vt:lpstr>
    </vt:vector>
  </TitlesOfParts>
  <Company>Toshiba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JaeSeung Song</cp:lastModifiedBy>
  <cp:revision>83</cp:revision>
  <dcterms:created xsi:type="dcterms:W3CDTF">2012-09-11T22:52:11Z</dcterms:created>
  <dcterms:modified xsi:type="dcterms:W3CDTF">2018-03-13T21:12:56Z</dcterms:modified>
</cp:coreProperties>
</file>