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96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Report Test Case issues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InSong Lee, KETI, insong@keti.re.kr</a:t>
            </a:r>
          </a:p>
          <a:p>
            <a:r>
              <a:rPr lang="en-US" dirty="0" smtClean="0"/>
              <a:t>TST#34.1 2018-03-27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Report Test Case issues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stateTag increment</a:t>
            </a:r>
          </a:p>
          <a:p>
            <a:pPr lvl="0"/>
            <a:r>
              <a:rPr lang="en-US" dirty="0" err="1" smtClean="0"/>
              <a:t>acp</a:t>
            </a:r>
            <a:r>
              <a:rPr lang="en-US" dirty="0" smtClean="0"/>
              <a:t> </a:t>
            </a:r>
            <a:r>
              <a:rPr lang="en-US" dirty="0" smtClean="0"/>
              <a:t>checking</a:t>
            </a:r>
          </a:p>
          <a:p>
            <a:pPr lvl="0"/>
            <a:r>
              <a:rPr lang="en-US" dirty="0" smtClean="0"/>
              <a:t>&lt;subscription</a:t>
            </a:r>
            <a:r>
              <a:rPr lang="en-US" dirty="0" smtClean="0"/>
              <a:t>&gt; </a:t>
            </a:r>
            <a:r>
              <a:rPr lang="en-US" dirty="0" smtClean="0"/>
              <a:t>resource </a:t>
            </a:r>
            <a:r>
              <a:rPr lang="en-US" dirty="0" smtClean="0"/>
              <a:t>notification</a:t>
            </a:r>
          </a:p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9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69621" y="1251857"/>
            <a:ext cx="11286950" cy="5170714"/>
          </a:xfrm>
          <a:prstGeom prst="roundRect">
            <a:avLst>
              <a:gd name="adj" fmla="val 6364"/>
            </a:avLst>
          </a:prstGeom>
          <a:noFill/>
          <a:ln w="28575">
            <a:solidFill>
              <a:srgbClr val="0055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Myriad Pro" panose="020B0503030403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stateTag increment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2886" y="1251857"/>
            <a:ext cx="10727871" cy="517071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Related Test Case</a:t>
            </a:r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- TC_CSE_DMR_DEL_005</a:t>
            </a:r>
          </a:p>
          <a:p>
            <a:pPr marL="0" indent="0">
              <a:buNone/>
            </a:pPr>
            <a:endParaRPr lang="en-US" sz="1050" dirty="0" smtClean="0"/>
          </a:p>
          <a:p>
            <a:r>
              <a:rPr lang="en-US" altLang="ko-KR" dirty="0" smtClean="0"/>
              <a:t>Test </a:t>
            </a:r>
            <a:r>
              <a:rPr lang="en-US" altLang="ko-KR" dirty="0" err="1" smtClean="0"/>
              <a:t>Sequense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sz="2400" dirty="0" smtClean="0"/>
              <a:t> </a:t>
            </a:r>
            <a:r>
              <a:rPr lang="en-US" altLang="ko-KR" sz="2200" dirty="0" smtClean="0"/>
              <a:t>Create AE -&gt; Create cnt1(under the AE) -&gt; Create cnt2(under the cnt1) -&gt; Delete cnt2</a:t>
            </a:r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-&gt; Check cnt1’s </a:t>
            </a:r>
            <a:r>
              <a:rPr lang="en-US" sz="2200" dirty="0" err="1" smtClean="0"/>
              <a:t>st</a:t>
            </a:r>
            <a:r>
              <a:rPr lang="en-US" sz="2200" dirty="0" smtClean="0"/>
              <a:t> has changed or not</a:t>
            </a:r>
            <a:endParaRPr lang="en-US" sz="2200" dirty="0"/>
          </a:p>
          <a:p>
            <a:pPr marL="0" indent="0">
              <a:buNone/>
            </a:pPr>
            <a:endParaRPr lang="fr-FR" sz="1050" dirty="0" smtClean="0"/>
          </a:p>
          <a:p>
            <a:r>
              <a:rPr lang="en-US" altLang="ko-KR" dirty="0"/>
              <a:t>issue</a:t>
            </a:r>
          </a:p>
          <a:p>
            <a:pPr marL="0" indent="0">
              <a:buNone/>
            </a:pPr>
            <a:r>
              <a:rPr lang="en-US" altLang="ko-KR" sz="2400" dirty="0" smtClean="0"/>
              <a:t> - This is correct per TS-0004 v1.12.0 (clause 7.3.3.4 regarding </a:t>
            </a:r>
            <a:r>
              <a:rPr lang="en-US" altLang="ko-KR" sz="2400" i="1" dirty="0" err="1" smtClean="0"/>
              <a:t>lastModifiedTime</a:t>
            </a:r>
            <a:r>
              <a:rPr lang="en-US" altLang="ko-KR" sz="2400" dirty="0" smtClean="0"/>
              <a:t>)</a:t>
            </a:r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(update of </a:t>
            </a:r>
            <a:r>
              <a:rPr lang="en-US" altLang="ko-KR" sz="2400" dirty="0" err="1" smtClean="0"/>
              <a:t>lastModifiedTime</a:t>
            </a:r>
            <a:r>
              <a:rPr lang="en-US" altLang="ko-KR" sz="2400" dirty="0" smtClean="0"/>
              <a:t> occurs update of </a:t>
            </a:r>
            <a:r>
              <a:rPr lang="en-US" altLang="ko-KR" sz="2400" dirty="0" err="1" smtClean="0"/>
              <a:t>stateTag</a:t>
            </a:r>
            <a:r>
              <a:rPr lang="en-US" altLang="ko-KR" sz="2400" dirty="0" smtClean="0"/>
              <a:t> of the same resource)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 smtClean="0"/>
              <a:t> </a:t>
            </a:r>
            <a:r>
              <a:rPr lang="en-US" altLang="ko-KR" sz="2200" dirty="0" smtClean="0"/>
              <a:t>- However, TS-0004 v1.12 conflicts with R2/R3 latest versions (note that R1 maintenance had been stopped a while ago)</a:t>
            </a:r>
          </a:p>
          <a:p>
            <a:pPr marL="0" indent="0">
              <a:buNone/>
            </a:pPr>
            <a:endParaRPr lang="en-US" altLang="ko-KR" sz="1100" dirty="0" smtClean="0"/>
          </a:p>
          <a:p>
            <a:r>
              <a:rPr lang="en-US" altLang="ko-KR" dirty="0" smtClean="0"/>
              <a:t>Possible solution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sz="2200" dirty="0" smtClean="0"/>
              <a:t>- WG3: TS-0004 update to v1.13 to align with R2/R3 latest versions</a:t>
            </a:r>
          </a:p>
          <a:p>
            <a:pPr marL="0" indent="0">
              <a:buNone/>
            </a:pPr>
            <a:r>
              <a:rPr lang="en-US" altLang="ko-KR" sz="2200" dirty="0" smtClean="0"/>
              <a:t>- WG6: update TS-0018 -&gt; TTCN-3 -&gt; TS-0019</a:t>
            </a:r>
            <a:endParaRPr lang="fr-FR" sz="2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2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69621" y="1251857"/>
            <a:ext cx="11286950" cy="5170714"/>
          </a:xfrm>
          <a:prstGeom prst="roundRect">
            <a:avLst>
              <a:gd name="adj" fmla="val 6364"/>
            </a:avLst>
          </a:prstGeom>
          <a:noFill/>
          <a:ln w="28575">
            <a:solidFill>
              <a:srgbClr val="0055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Myriad Pro" panose="020B0503030403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ko-KR" dirty="0" smtClean="0"/>
              <a:t>acp </a:t>
            </a:r>
            <a:r>
              <a:rPr lang="fr-FR" altLang="ko-KR" dirty="0"/>
              <a:t>checking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2886" y="1251857"/>
            <a:ext cx="10727871" cy="517071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Related Test Case</a:t>
            </a:r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- TC_CSE_DMR_UPD_006_SUB_LBL</a:t>
            </a:r>
          </a:p>
          <a:p>
            <a:pPr marL="0" indent="0">
              <a:buNone/>
            </a:pPr>
            <a:endParaRPr lang="en-US" sz="1050" dirty="0" smtClean="0"/>
          </a:p>
          <a:p>
            <a:r>
              <a:rPr lang="en-US" altLang="ko-KR" dirty="0" smtClean="0"/>
              <a:t>Test </a:t>
            </a:r>
            <a:r>
              <a:rPr lang="en-US" altLang="ko-KR" dirty="0" err="1" smtClean="0"/>
              <a:t>Sequense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sz="2400" dirty="0" smtClean="0"/>
              <a:t> </a:t>
            </a:r>
            <a:r>
              <a:rPr lang="en-US" altLang="ko-KR" sz="2200" dirty="0" smtClean="0"/>
              <a:t>Create </a:t>
            </a:r>
            <a:r>
              <a:rPr lang="en-US" altLang="ko-KR" sz="2200" dirty="0" err="1" smtClean="0"/>
              <a:t>acp</a:t>
            </a:r>
            <a:r>
              <a:rPr lang="en-US" altLang="ko-KR" sz="2200" dirty="0" smtClean="0"/>
              <a:t> (</a:t>
            </a:r>
            <a:r>
              <a:rPr lang="en-US" altLang="ko-KR" sz="2200" dirty="0" err="1" smtClean="0"/>
              <a:t>pv</a:t>
            </a:r>
            <a:r>
              <a:rPr lang="en-US" altLang="ko-KR" sz="2200" dirty="0" smtClean="0"/>
              <a:t> </a:t>
            </a:r>
            <a:r>
              <a:rPr lang="en-US" altLang="ko-KR" sz="2200" dirty="0" err="1" smtClean="0"/>
              <a:t>acop</a:t>
            </a:r>
            <a:r>
              <a:rPr lang="en-US" altLang="ko-KR" sz="2200" dirty="0" smtClean="0"/>
              <a:t> 59) -&gt; Create AE(follow </a:t>
            </a:r>
            <a:r>
              <a:rPr lang="en-US" altLang="ko-KR" sz="2200" dirty="0" err="1" smtClean="0"/>
              <a:t>acp</a:t>
            </a:r>
            <a:r>
              <a:rPr lang="en-US" altLang="ko-KR" sz="2200" dirty="0" smtClean="0"/>
              <a:t> rule) -&gt; Create sub (under the AE, without </a:t>
            </a:r>
            <a:r>
              <a:rPr lang="en-US" altLang="ko-KR" sz="2200" dirty="0" err="1" smtClean="0"/>
              <a:t>acp</a:t>
            </a:r>
            <a:r>
              <a:rPr lang="en-US" altLang="ko-KR" sz="2200" dirty="0" smtClean="0"/>
              <a:t> setting)</a:t>
            </a:r>
          </a:p>
          <a:p>
            <a:pPr marL="0" indent="0">
              <a:buNone/>
            </a:pPr>
            <a:r>
              <a:rPr lang="en-US" sz="2200" dirty="0" smtClean="0"/>
              <a:t> -&gt; Since sub does not have </a:t>
            </a:r>
            <a:r>
              <a:rPr lang="en-US" sz="2200" dirty="0" err="1" smtClean="0"/>
              <a:t>acp</a:t>
            </a:r>
            <a:r>
              <a:rPr lang="en-US" sz="2200" dirty="0" smtClean="0"/>
              <a:t> check parent’s </a:t>
            </a:r>
            <a:r>
              <a:rPr lang="en-US" sz="2200" dirty="0" err="1" smtClean="0"/>
              <a:t>acp</a:t>
            </a:r>
            <a:endParaRPr lang="en-US" sz="2200" dirty="0" smtClean="0"/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-&gt; Expect “Access Denied” due to AE’s </a:t>
            </a:r>
            <a:r>
              <a:rPr lang="en-US" sz="2200" dirty="0" err="1" smtClean="0"/>
              <a:t>acp</a:t>
            </a:r>
            <a:r>
              <a:rPr lang="en-US" sz="2200" dirty="0" smtClean="0"/>
              <a:t> setting</a:t>
            </a:r>
            <a:endParaRPr lang="en-US" sz="2200" dirty="0"/>
          </a:p>
          <a:p>
            <a:pPr marL="0" indent="0">
              <a:buNone/>
            </a:pPr>
            <a:endParaRPr lang="fr-FR" sz="1050" dirty="0" smtClean="0"/>
          </a:p>
          <a:p>
            <a:r>
              <a:rPr lang="en-US" altLang="ko-KR" dirty="0" smtClean="0"/>
              <a:t>issue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200" dirty="0"/>
              <a:t>- </a:t>
            </a:r>
            <a:r>
              <a:rPr lang="en-US" altLang="ko-KR" sz="2200" dirty="0" smtClean="0"/>
              <a:t>When there is no </a:t>
            </a:r>
            <a:r>
              <a:rPr lang="en-US" altLang="ko-KR" sz="2200" dirty="0" err="1" smtClean="0"/>
              <a:t>acpi</a:t>
            </a:r>
            <a:r>
              <a:rPr lang="en-US" altLang="ko-KR" sz="2200" dirty="0" smtClean="0"/>
              <a:t>, does CSE need to check parent </a:t>
            </a:r>
            <a:r>
              <a:rPr lang="en-US" altLang="ko-KR" sz="2200" dirty="0" err="1" smtClean="0"/>
              <a:t>acpi</a:t>
            </a:r>
            <a:r>
              <a:rPr lang="en-US" altLang="ko-KR" sz="2200" dirty="0" smtClean="0"/>
              <a:t>? Or just give privileges to creator?</a:t>
            </a:r>
          </a:p>
          <a:p>
            <a:pPr marL="0" indent="0">
              <a:buNone/>
            </a:pPr>
            <a:endParaRPr lang="en-US" altLang="ko-KR" sz="1100" dirty="0" smtClean="0"/>
          </a:p>
          <a:p>
            <a:r>
              <a:rPr lang="en-US" altLang="ko-KR" dirty="0" smtClean="0"/>
              <a:t>Related CR in WG2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sz="2200" dirty="0"/>
              <a:t> </a:t>
            </a:r>
            <a:r>
              <a:rPr lang="en-US" altLang="ko-KR" sz="1700" dirty="0"/>
              <a:t>- </a:t>
            </a:r>
            <a:r>
              <a:rPr lang="en-US" altLang="ko-KR" sz="1700" dirty="0"/>
              <a:t>ARC-2018-0067 </a:t>
            </a:r>
            <a:r>
              <a:rPr lang="en-US" altLang="ko-KR" sz="1700" dirty="0" err="1"/>
              <a:t>parent_resource_lookup_for_acpid</a:t>
            </a:r>
            <a:r>
              <a:rPr lang="en-US" altLang="ko-KR" sz="1700" dirty="0"/>
              <a:t>(R2</a:t>
            </a:r>
            <a:r>
              <a:rPr lang="en-US" altLang="ko-KR" sz="1700" dirty="0" smtClean="0"/>
              <a:t>), ARC-2018-0068 </a:t>
            </a:r>
            <a:r>
              <a:rPr lang="en-US" altLang="ko-KR" sz="1700" dirty="0" err="1" smtClean="0"/>
              <a:t>parent_resource_lookup_for_acpid</a:t>
            </a:r>
            <a:r>
              <a:rPr lang="en-US" altLang="ko-KR" sz="1700" dirty="0" smtClean="0"/>
              <a:t>(R3)</a:t>
            </a:r>
            <a:endParaRPr lang="en-US" altLang="ko-KR" sz="1700" dirty="0"/>
          </a:p>
          <a:p>
            <a:pPr marL="0" indent="0">
              <a:buNone/>
            </a:pPr>
            <a:r>
              <a:rPr lang="en-US" altLang="ko-KR" sz="2200" dirty="0" smtClean="0"/>
              <a:t> </a:t>
            </a:r>
            <a:r>
              <a:rPr lang="en-US" altLang="ko-KR" sz="2200" dirty="0" smtClean="0"/>
              <a:t>have been discussed since TP#34, still no resolution yet. Do we need to ask WG2 to fix R1 as well?</a:t>
            </a:r>
            <a:endParaRPr lang="fr-FR" sz="2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69621" y="1251857"/>
            <a:ext cx="11286950" cy="5170714"/>
          </a:xfrm>
          <a:prstGeom prst="roundRect">
            <a:avLst>
              <a:gd name="adj" fmla="val 6364"/>
            </a:avLst>
          </a:prstGeom>
          <a:noFill/>
          <a:ln w="28575">
            <a:solidFill>
              <a:srgbClr val="0055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Myriad Pro" panose="020B0503030403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8602475" cy="117357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&lt;subscription&gt; resource notification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2886" y="1251857"/>
            <a:ext cx="10727871" cy="517071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Related Test Case</a:t>
            </a:r>
          </a:p>
          <a:p>
            <a:pPr marL="0" indent="0">
              <a:buNone/>
            </a:pPr>
            <a:r>
              <a:rPr lang="en-US" sz="1700" dirty="0"/>
              <a:t> </a:t>
            </a:r>
            <a:r>
              <a:rPr lang="en-US" sz="1700" dirty="0" smtClean="0"/>
              <a:t>- TC_CSE_DMR_UPD_016_SUB_ET</a:t>
            </a:r>
          </a:p>
          <a:p>
            <a:pPr marL="0" indent="0">
              <a:buNone/>
            </a:pPr>
            <a:r>
              <a:rPr lang="en-US" altLang="ko-KR" sz="1700" dirty="0"/>
              <a:t> - </a:t>
            </a:r>
            <a:r>
              <a:rPr lang="en-US" altLang="ko-KR" sz="1700" dirty="0" smtClean="0"/>
              <a:t>TC_CSE_DMR_UPD_016_SUB_NU</a:t>
            </a:r>
            <a:endParaRPr lang="en-US" altLang="ko-KR" sz="1700" dirty="0"/>
          </a:p>
          <a:p>
            <a:pPr marL="0" indent="0">
              <a:buNone/>
            </a:pPr>
            <a:r>
              <a:rPr lang="en-US" altLang="ko-KR" sz="1700" dirty="0"/>
              <a:t> - </a:t>
            </a:r>
            <a:r>
              <a:rPr lang="en-US" altLang="ko-KR" sz="1700" dirty="0" smtClean="0"/>
              <a:t>TC_CSE_DMR_UPD_016_SUB_NCT</a:t>
            </a:r>
            <a:endParaRPr lang="en-US" altLang="ko-KR" sz="1700" dirty="0"/>
          </a:p>
          <a:p>
            <a:pPr marL="0" indent="0">
              <a:buNone/>
            </a:pPr>
            <a:endParaRPr lang="en-US" sz="1050" dirty="0" smtClean="0"/>
          </a:p>
          <a:p>
            <a:r>
              <a:rPr lang="en-US" altLang="ko-KR" dirty="0" smtClean="0"/>
              <a:t>Test </a:t>
            </a:r>
            <a:r>
              <a:rPr lang="en-US" altLang="ko-KR" dirty="0" err="1" smtClean="0"/>
              <a:t>Sequense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sz="2400" dirty="0" smtClean="0"/>
              <a:t> Create AE -&gt; </a:t>
            </a:r>
            <a:r>
              <a:rPr lang="en-US" altLang="ko-KR" sz="2200" dirty="0" smtClean="0"/>
              <a:t>Create sub(under a CSE, nu set to AE) -&gt; Update sub</a:t>
            </a:r>
          </a:p>
          <a:p>
            <a:pPr marL="0" indent="0">
              <a:buNone/>
            </a:pPr>
            <a:r>
              <a:rPr lang="en-US" sz="2200" dirty="0" smtClean="0"/>
              <a:t> -&gt; AE Expect to receive notification about update information</a:t>
            </a:r>
            <a:endParaRPr lang="en-US" sz="2200" dirty="0"/>
          </a:p>
          <a:p>
            <a:pPr marL="0" indent="0">
              <a:buNone/>
            </a:pPr>
            <a:endParaRPr lang="fr-FR" sz="1050" dirty="0" smtClean="0"/>
          </a:p>
          <a:p>
            <a:r>
              <a:rPr lang="en-US" altLang="ko-KR" dirty="0" smtClean="0"/>
              <a:t>issue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- A notification event does not include any &lt;subscription&gt; resource update</a:t>
            </a:r>
            <a:endParaRPr lang="en-US" altLang="ko-KR" sz="2400" dirty="0" smtClean="0"/>
          </a:p>
          <a:p>
            <a:pPr marL="0" indent="0">
              <a:buNone/>
            </a:pPr>
            <a:endParaRPr lang="en-US" altLang="ko-KR" sz="1100" dirty="0" smtClean="0"/>
          </a:p>
          <a:p>
            <a:r>
              <a:rPr lang="en-US" altLang="ko-KR" dirty="0"/>
              <a:t>Reference Spec</a:t>
            </a:r>
          </a:p>
          <a:p>
            <a:pPr marL="0" indent="0">
              <a:buNone/>
            </a:pPr>
            <a:r>
              <a:rPr lang="en-US" altLang="ko-KR" sz="2200" dirty="0"/>
              <a:t> - </a:t>
            </a:r>
            <a:r>
              <a:rPr lang="en-US" altLang="ko-KR" sz="2200" dirty="0" smtClean="0"/>
              <a:t>Couldn’t find</a:t>
            </a:r>
            <a:endParaRPr lang="fr-FR" sz="2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5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329</Words>
  <Application>Microsoft Office PowerPoint</Application>
  <PresentationFormat>와이드스크린</PresentationFormat>
  <Paragraphs>58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Myriad Pro</vt:lpstr>
      <vt:lpstr>Myriad Pro Light</vt:lpstr>
      <vt:lpstr>맑은 고딕</vt:lpstr>
      <vt:lpstr>Arial</vt:lpstr>
      <vt:lpstr>Calibri</vt:lpstr>
      <vt:lpstr>Office Theme</vt:lpstr>
      <vt:lpstr>Report Test Case issues</vt:lpstr>
      <vt:lpstr>Report Test Case issues</vt:lpstr>
      <vt:lpstr>stateTag increment</vt:lpstr>
      <vt:lpstr>acp checking</vt:lpstr>
      <vt:lpstr>&lt;subscription&gt; resource notification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In Song(KETI)</cp:lastModifiedBy>
  <cp:revision>35</cp:revision>
  <dcterms:created xsi:type="dcterms:W3CDTF">2017-09-21T15:46:31Z</dcterms:created>
  <dcterms:modified xsi:type="dcterms:W3CDTF">2018-03-27T12:06:41Z</dcterms:modified>
</cp:coreProperties>
</file>