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Key Items for Resolution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GCF-oneM2M Workshop (oneM2M TP#35)</a:t>
            </a:r>
          </a:p>
          <a:p>
            <a:r>
              <a:rPr lang="en-US" altLang="ko-KR" dirty="0"/>
              <a:t>oneM2M TST WG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5141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Backgrounds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The migration of the oneM2M certification program to GCF is now in progress.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To proceed the migration smoothly, existing policies have to be deeply considered.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 smtClean="0"/>
              <a:t>These slides address several key items for resolution.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4077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item 1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Review &amp; Discussion of TSRL V1.1 for Interoperability and Conformance </a:t>
            </a:r>
            <a:r>
              <a:rPr lang="en-US" altLang="ko-KR" dirty="0" smtClean="0"/>
              <a:t>Testing</a:t>
            </a:r>
          </a:p>
          <a:p>
            <a:pPr lvl="1"/>
            <a:endParaRPr lang="en-US" altLang="ko-KR" dirty="0"/>
          </a:p>
          <a:p>
            <a:pPr lvl="1"/>
            <a:r>
              <a:rPr lang="en-US" altLang="ko-KR" dirty="0"/>
              <a:t>Test Certification Scope: Currently, </a:t>
            </a:r>
            <a:r>
              <a:rPr lang="en-US" altLang="ko-KR" dirty="0" smtClean="0"/>
              <a:t>TTA oneM2M certification program includes Interop </a:t>
            </a:r>
            <a:r>
              <a:rPr lang="en-US" altLang="ko-KR" dirty="0"/>
              <a:t>a</a:t>
            </a:r>
            <a:r>
              <a:rPr lang="en-US" altLang="ko-KR" dirty="0" smtClean="0"/>
              <a:t>nd conformance testing. </a:t>
            </a:r>
          </a:p>
          <a:p>
            <a:pPr lvl="1"/>
            <a:r>
              <a:rPr lang="en-US" altLang="ko-KR" dirty="0" smtClean="0"/>
              <a:t>How to maintain Interop testing scope in GCF oneM2M certification program?</a:t>
            </a:r>
          </a:p>
          <a:p>
            <a:pPr lvl="2"/>
            <a:r>
              <a:rPr lang="en-US" altLang="ko-KR" dirty="0" smtClean="0"/>
              <a:t>GCF's </a:t>
            </a:r>
            <a:r>
              <a:rPr lang="en-US" altLang="ko-KR" dirty="0"/>
              <a:t>plan for selecting and testing </a:t>
            </a:r>
            <a:r>
              <a:rPr lang="en-US" altLang="ko-KR" dirty="0" smtClean="0"/>
              <a:t>equipment (golden sample?) </a:t>
            </a:r>
            <a:r>
              <a:rPr lang="en-US" altLang="ko-KR" dirty="0"/>
              <a:t>for the Interop </a:t>
            </a:r>
            <a:r>
              <a:rPr lang="en-US" altLang="ko-KR" dirty="0" smtClean="0"/>
              <a:t>test</a:t>
            </a:r>
          </a:p>
          <a:p>
            <a:pPr lvl="2"/>
            <a:endParaRPr lang="en-US" altLang="ko-KR" dirty="0"/>
          </a:p>
          <a:p>
            <a:pPr lvl="1"/>
            <a:r>
              <a:rPr lang="en-US" altLang="ko-KR" dirty="0" smtClean="0"/>
              <a:t>Review on TRSL (Test Requirement Status List</a:t>
            </a:r>
            <a:r>
              <a:rPr lang="en-US" altLang="ko-KR" smtClean="0"/>
              <a:t>) document.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07123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item 2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Discussion on how Product Profiles, Associated Test Cases, Validation Status, Bindings &amp; </a:t>
            </a:r>
            <a:r>
              <a:rPr lang="en-US" altLang="ko-KR" dirty="0" smtClean="0"/>
              <a:t>Serializations </a:t>
            </a:r>
            <a:r>
              <a:rPr lang="en-US" altLang="ko-KR" dirty="0"/>
              <a:t>can be incorporated into existing DCC </a:t>
            </a:r>
            <a:r>
              <a:rPr lang="en-US" altLang="ko-KR" dirty="0" smtClean="0"/>
              <a:t>Structure.</a:t>
            </a:r>
          </a:p>
          <a:p>
            <a:pPr lvl="1"/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385" y="2333182"/>
            <a:ext cx="7532077" cy="407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85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item 3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Finalization </a:t>
            </a:r>
            <a:r>
              <a:rPr lang="en-US" altLang="ko-KR" dirty="0"/>
              <a:t>&amp; Scope Lockdown of WID-291 and </a:t>
            </a:r>
            <a:r>
              <a:rPr lang="en-US" altLang="ko-KR" dirty="0" smtClean="0"/>
              <a:t>WID-292</a:t>
            </a:r>
          </a:p>
          <a:p>
            <a:pPr lvl="1"/>
            <a:endParaRPr lang="en-US" altLang="ko-KR" dirty="0"/>
          </a:p>
          <a:p>
            <a:pPr lvl="1"/>
            <a:r>
              <a:rPr lang="en-US" altLang="ko-KR" smtClean="0"/>
              <a:t>??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6178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item 4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Review and Discussion of Certification </a:t>
            </a:r>
            <a:r>
              <a:rPr lang="en-US" altLang="ko-KR" dirty="0" smtClean="0"/>
              <a:t>Process</a:t>
            </a:r>
          </a:p>
          <a:p>
            <a:endParaRPr lang="en-US" altLang="ko-KR" dirty="0"/>
          </a:p>
          <a:p>
            <a:pPr lvl="1"/>
            <a:r>
              <a:rPr lang="en-US" altLang="ko-KR" dirty="0"/>
              <a:t>Accepted in the GCF </a:t>
            </a:r>
            <a:r>
              <a:rPr lang="en-US" altLang="ko-KR" dirty="0" smtClean="0"/>
              <a:t>oneM2M certification </a:t>
            </a:r>
            <a:r>
              <a:rPr lang="en-US" altLang="ko-KR" dirty="0"/>
              <a:t>program for </a:t>
            </a:r>
            <a:r>
              <a:rPr lang="en-US" altLang="ko-KR" dirty="0" smtClean="0"/>
              <a:t>existing certified products.</a:t>
            </a:r>
          </a:p>
          <a:p>
            <a:pPr lvl="1"/>
            <a:r>
              <a:rPr lang="en-US" altLang="ko-KR" dirty="0"/>
              <a:t>Acceptance of Certification Criteria defined in Certification Criteria (</a:t>
            </a:r>
            <a:r>
              <a:rPr lang="en-US" altLang="ko-KR" dirty="0" smtClean="0"/>
              <a:t>PMD).</a:t>
            </a:r>
          </a:p>
          <a:p>
            <a:pPr lvl="2"/>
            <a:r>
              <a:rPr lang="en-US" altLang="ko-KR" dirty="0"/>
              <a:t>Product </a:t>
            </a:r>
            <a:r>
              <a:rPr lang="en-US" altLang="ko-KR" dirty="0" smtClean="0"/>
              <a:t>type, Certification type, etc.</a:t>
            </a:r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1148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item 5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Review and Discussion on Test Equipment Validation Process &amp; Recognition of existing test equipment </a:t>
            </a:r>
            <a:r>
              <a:rPr lang="en-US" altLang="ko-KR" dirty="0" smtClean="0"/>
              <a:t>declarations</a:t>
            </a:r>
          </a:p>
          <a:p>
            <a:endParaRPr lang="en-US" altLang="ko-KR" dirty="0"/>
          </a:p>
          <a:p>
            <a:pPr lvl="1"/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authorized conformance test system has been designated. (oneM2M-TTsuite, Spirent)</a:t>
            </a:r>
          </a:p>
          <a:p>
            <a:pPr lvl="1"/>
            <a:r>
              <a:rPr lang="en-US" altLang="ko-KR" dirty="0"/>
              <a:t>Acceptance </a:t>
            </a:r>
            <a:r>
              <a:rPr lang="en-US" altLang="ko-KR" dirty="0" smtClean="0"/>
              <a:t>is required from </a:t>
            </a:r>
            <a:r>
              <a:rPr lang="en-US" altLang="ko-KR" dirty="0"/>
              <a:t>the GCF </a:t>
            </a:r>
            <a:r>
              <a:rPr lang="en-US" altLang="ko-KR" dirty="0" smtClean="0"/>
              <a:t>oneM2M </a:t>
            </a:r>
            <a:r>
              <a:rPr lang="en-US" altLang="ko-KR" dirty="0" smtClean="0"/>
              <a:t>certification </a:t>
            </a:r>
            <a:r>
              <a:rPr lang="en-US" altLang="ko-KR" dirty="0"/>
              <a:t>program for the conformance </a:t>
            </a:r>
            <a:r>
              <a:rPr lang="en-US" altLang="ko-KR" dirty="0" smtClean="0"/>
              <a:t>test system which </a:t>
            </a:r>
            <a:r>
              <a:rPr lang="en-US" altLang="ko-KR" dirty="0"/>
              <a:t>validation has been </a:t>
            </a:r>
            <a:r>
              <a:rPr lang="en-US" altLang="ko-KR" dirty="0" smtClean="0"/>
              <a:t>completed (No </a:t>
            </a:r>
            <a:r>
              <a:rPr lang="en-US" altLang="ko-KR" dirty="0"/>
              <a:t>additional validation for </a:t>
            </a:r>
            <a:r>
              <a:rPr lang="en-US" altLang="ko-KR" dirty="0" smtClean="0"/>
              <a:t>existing test system.)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1438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item 6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Review and Discussion on RTO process &amp; incorporation of existing ATLs as GCF </a:t>
            </a:r>
            <a:r>
              <a:rPr lang="en-US" altLang="ko-KR" dirty="0" smtClean="0"/>
              <a:t>RTOs</a:t>
            </a:r>
          </a:p>
          <a:p>
            <a:pPr lvl="1"/>
            <a:endParaRPr lang="en-US" altLang="ko-KR" dirty="0"/>
          </a:p>
          <a:p>
            <a:pPr lvl="1"/>
            <a:r>
              <a:rPr lang="en-US" altLang="ko-KR" dirty="0" smtClean="0"/>
              <a:t>Recently, new ATL has been designated</a:t>
            </a:r>
            <a:r>
              <a:rPr lang="en-US" altLang="ko-KR" dirty="0"/>
              <a:t>. </a:t>
            </a:r>
            <a:r>
              <a:rPr lang="en-US" altLang="ko-KR" dirty="0" smtClean="0"/>
              <a:t>(DEKRA </a:t>
            </a:r>
            <a:r>
              <a:rPr lang="en-US" altLang="ko-KR" dirty="0"/>
              <a:t>Certification Japan </a:t>
            </a:r>
            <a:r>
              <a:rPr lang="en-US" altLang="ko-KR" dirty="0" smtClean="0"/>
              <a:t>K.K</a:t>
            </a:r>
            <a:r>
              <a:rPr lang="en-US" altLang="ko-KR" dirty="0" smtClean="0"/>
              <a:t>)</a:t>
            </a:r>
          </a:p>
          <a:p>
            <a:pPr lvl="1"/>
            <a:r>
              <a:rPr lang="en-US" altLang="ko-KR" dirty="0"/>
              <a:t>Acceptance </a:t>
            </a:r>
            <a:r>
              <a:rPr lang="en-US" altLang="ko-KR" dirty="0" smtClean="0"/>
              <a:t>of existing authorized test lab, </a:t>
            </a:r>
            <a:r>
              <a:rPr lang="en-US" altLang="ko-KR" dirty="0"/>
              <a:t>but DEKRA Japan only supports Interop test range.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87550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item 7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Agreement on continued use of TTA Logo </a:t>
            </a:r>
            <a:r>
              <a:rPr lang="en-US" altLang="ko-KR" dirty="0" smtClean="0"/>
              <a:t>Program</a:t>
            </a:r>
          </a:p>
          <a:p>
            <a:endParaRPr lang="en-US" altLang="ko-KR" dirty="0"/>
          </a:p>
          <a:p>
            <a:pPr lvl="1"/>
            <a:r>
              <a:rPr lang="en-US" altLang="ko-KR" dirty="0"/>
              <a:t>oneM2M Certification Logo registration </a:t>
            </a:r>
            <a:r>
              <a:rPr lang="en-US" altLang="ko-KR" dirty="0" smtClean="0"/>
              <a:t>is completed in Korea </a:t>
            </a:r>
            <a:r>
              <a:rPr lang="en-US" altLang="ko-KR" dirty="0"/>
              <a:t>&amp; </a:t>
            </a:r>
            <a:r>
              <a:rPr lang="en-US" altLang="ko-KR" dirty="0" smtClean="0"/>
              <a:t>Europe and progress in USA </a:t>
            </a:r>
            <a:r>
              <a:rPr lang="en-US" altLang="ko-KR" dirty="0"/>
              <a:t>&amp; </a:t>
            </a:r>
            <a:r>
              <a:rPr lang="en-US" altLang="ko-KR" dirty="0" smtClean="0"/>
              <a:t>China.</a:t>
            </a:r>
          </a:p>
          <a:p>
            <a:pPr lvl="1"/>
            <a:r>
              <a:rPr lang="en-US" altLang="ko-KR" dirty="0" smtClean="0"/>
              <a:t>Existing certified products are using the logo.</a:t>
            </a:r>
          </a:p>
          <a:p>
            <a:pPr lvl="1"/>
            <a:r>
              <a:rPr lang="en-US" altLang="ko-KR" dirty="0" smtClean="0"/>
              <a:t>To avoid the conflict, continuously using the existing logo is required. </a:t>
            </a:r>
            <a:endParaRPr lang="en-US" altLang="ko-KR" dirty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9075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Thank you!</a:t>
            </a:r>
            <a:endParaRPr lang="ko-KR" altLang="en-US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4405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322</Words>
  <Application>Microsoft Office PowerPoint</Application>
  <PresentationFormat>와이드스크린</PresentationFormat>
  <Paragraphs>47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Myriad Pro</vt:lpstr>
      <vt:lpstr>Myriad Pro Light</vt:lpstr>
      <vt:lpstr>맑은 고딕</vt:lpstr>
      <vt:lpstr>Arial</vt:lpstr>
      <vt:lpstr>Calibri</vt:lpstr>
      <vt:lpstr>Office Theme</vt:lpstr>
      <vt:lpstr>Key Items for Resolution</vt:lpstr>
      <vt:lpstr>Backgrounds</vt:lpstr>
      <vt:lpstr>Key item 1</vt:lpstr>
      <vt:lpstr>Key item 2</vt:lpstr>
      <vt:lpstr>Key item 3</vt:lpstr>
      <vt:lpstr>Key item 4</vt:lpstr>
      <vt:lpstr>Key item 5</vt:lpstr>
      <vt:lpstr>Key item 6</vt:lpstr>
      <vt:lpstr>Key item 7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25</cp:revision>
  <dcterms:created xsi:type="dcterms:W3CDTF">2017-09-21T15:46:31Z</dcterms:created>
  <dcterms:modified xsi:type="dcterms:W3CDTF">2018-05-23T06:58:21Z</dcterms:modified>
</cp:coreProperties>
</file>