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1" d="100"/>
          <a:sy n="41" d="100"/>
        </p:scale>
        <p:origin x="179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8060402020202020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122" name="Picture 7" descr="C:\Documents and Settings\mcauley\Local Settings\Temp\wz83a6\oneM2M\oneM2M-Logo.g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05150" y="28575"/>
            <a:ext cx="5981700" cy="408305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6" name="Rounded Rectangle 5"/>
          <p:cNvSpPr/>
          <p:nvPr/>
        </p:nvSpPr>
        <p:spPr>
          <a:xfrm>
            <a:off x="1981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 eaLnBrk="1" hangingPunct="1"/>
            <a:endParaRPr lang="fr-FR" altLang="fr-FR" dirty="0">
              <a:solidFill>
                <a:srgbClr val="FFFFFF"/>
              </a:solidFill>
            </a:endParaRPr>
          </a:p>
        </p:txBody>
      </p:sp>
      <p:sp>
        <p:nvSpPr>
          <p:cNvPr id="5124" name="Title 1"/>
          <p:cNvSpPr>
            <a:spLocks noGrp="1"/>
          </p:cNvSpPr>
          <p:nvPr>
            <p:ph type="ctrTitle"/>
          </p:nvPr>
        </p:nvSpPr>
        <p:spPr>
          <a:xfrm>
            <a:off x="1634490" y="3459480"/>
            <a:ext cx="8229600" cy="1470025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lvl="0">
              <a:defRPr kern="1200"/>
            </a:lvl1pPr>
          </a:lstStyle>
          <a:p>
            <a:pPr lvl="0" eaLnBrk="1" hangingPunct="1"/>
            <a:r>
              <a:rPr lang="x-none" altLang="en-US" sz="3600" b="1" dirty="0">
                <a:solidFill>
                  <a:srgbClr val="A0A0A3"/>
                </a:solidFill>
              </a:rPr>
              <a:t>oneM2M interop 6 issues</a:t>
            </a:r>
            <a:endParaRPr lang="x-none" altLang="en-US" sz="3600" b="1" dirty="0">
              <a:solidFill>
                <a:srgbClr val="A0A0A3"/>
              </a:solidFill>
            </a:endParaRPr>
          </a:p>
        </p:txBody>
      </p:sp>
      <p:sp>
        <p:nvSpPr>
          <p:cNvPr id="5125" name="TextBox 4"/>
          <p:cNvSpPr txBox="1"/>
          <p:nvPr/>
        </p:nvSpPr>
        <p:spPr>
          <a:xfrm>
            <a:off x="2065338" y="5256213"/>
            <a:ext cx="7997825" cy="118872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p>
            <a:pPr lvl="0" eaLnBrk="1" hangingPunct="1"/>
            <a:r>
              <a:rPr lang="en-US" altLang="fr-FR" dirty="0">
                <a:solidFill>
                  <a:srgbClr val="B42025"/>
                </a:solidFill>
                <a:latin typeface="Calibri" charset="0"/>
                <a:ea typeface="Arial" panose="02080604020202020204" charset="0"/>
              </a:rPr>
              <a:t>Group Name: TST</a:t>
            </a:r>
            <a:endParaRPr lang="en-US" altLang="fr-FR" dirty="0">
              <a:solidFill>
                <a:srgbClr val="B42025"/>
              </a:solidFill>
              <a:latin typeface="Calibri" charset="0"/>
              <a:ea typeface="Arial" panose="02080604020202020204" charset="0"/>
            </a:endParaRPr>
          </a:p>
          <a:p>
            <a:pPr lvl="0" eaLnBrk="1" hangingPunct="1"/>
            <a:r>
              <a:rPr lang="en-US" altLang="fr-FR" dirty="0">
                <a:solidFill>
                  <a:srgbClr val="B42025"/>
                </a:solidFill>
                <a:latin typeface="Calibri" charset="0"/>
                <a:ea typeface="Arial" panose="02080604020202020204" charset="0"/>
              </a:rPr>
              <a:t>Source: </a:t>
            </a:r>
            <a:r>
              <a:rPr lang="ja-JP" altLang="en-US" dirty="0">
                <a:solidFill>
                  <a:srgbClr val="B42025"/>
                </a:solidFill>
                <a:latin typeface="Calibri" charset="0"/>
                <a:ea typeface="ＭＳ Ｐゴシック" charset="-128"/>
              </a:rPr>
              <a:t> </a:t>
            </a:r>
            <a:r>
              <a:rPr lang="x-none" altLang="en-US" dirty="0">
                <a:solidFill>
                  <a:srgbClr val="B42025"/>
                </a:solidFill>
                <a:latin typeface="Calibri" charset="0"/>
                <a:ea typeface="ＭＳ Ｐゴシック" charset="-128"/>
              </a:rPr>
              <a:t>Mahdi BEN ALAYA</a:t>
            </a:r>
            <a:r>
              <a:rPr lang="en-US" altLang="ja-JP" dirty="0">
                <a:solidFill>
                  <a:srgbClr val="B42025"/>
                </a:solidFill>
                <a:latin typeface="Calibri" charset="0"/>
                <a:ea typeface="ＭＳ Ｐゴシック" charset="-128"/>
              </a:rPr>
              <a:t>; </a:t>
            </a:r>
            <a:r>
              <a:rPr lang="x-none" altLang="en-US" dirty="0">
                <a:solidFill>
                  <a:srgbClr val="B42025"/>
                </a:solidFill>
                <a:latin typeface="Calibri" charset="0"/>
                <a:ea typeface="ＭＳ Ｐゴシック" charset="-128"/>
              </a:rPr>
              <a:t>benalaya@sensinov.com</a:t>
            </a:r>
            <a:br>
              <a:rPr lang="x-none" altLang="en-US" dirty="0">
                <a:solidFill>
                  <a:srgbClr val="B42025"/>
                </a:solidFill>
                <a:latin typeface="Calibri" charset="0"/>
                <a:ea typeface="ＭＳ Ｐゴシック" charset="-128"/>
              </a:rPr>
            </a:br>
            <a:r>
              <a:rPr lang="x-none" altLang="en-US" dirty="0">
                <a:solidFill>
                  <a:srgbClr val="B42025"/>
                </a:solidFill>
                <a:latin typeface="Calibri" charset="0"/>
                <a:ea typeface="ＭＳ Ｐゴシック" charset="-128"/>
              </a:rPr>
              <a:t>	 Keebum Kim; keebum.kim@tta.or.kr</a:t>
            </a:r>
            <a:endParaRPr lang="x-none" altLang="en-US" dirty="0">
              <a:solidFill>
                <a:srgbClr val="B42025"/>
              </a:solidFill>
              <a:latin typeface="Calibri" charset="0"/>
              <a:ea typeface="ＭＳ Ｐゴシック" charset="-128"/>
            </a:endParaRPr>
          </a:p>
          <a:p>
            <a:pPr lvl="0" eaLnBrk="1" hangingPunct="1"/>
            <a:r>
              <a:rPr lang="en-US" altLang="fr-FR" dirty="0">
                <a:solidFill>
                  <a:srgbClr val="B42025"/>
                </a:solidFill>
                <a:latin typeface="Calibri" charset="0"/>
                <a:ea typeface="Arial" panose="02080604020202020204" charset="0"/>
              </a:rPr>
              <a:t>Meeting Date: 2018-</a:t>
            </a:r>
            <a:r>
              <a:rPr lang="x-none" altLang="en-US" dirty="0">
                <a:solidFill>
                  <a:srgbClr val="B42025"/>
                </a:solidFill>
                <a:latin typeface="Calibri" charset="0"/>
                <a:ea typeface="Arial" panose="02080604020202020204" charset="0"/>
              </a:rPr>
              <a:t>07</a:t>
            </a:r>
            <a:r>
              <a:rPr lang="en-US" altLang="fr-FR" dirty="0">
                <a:solidFill>
                  <a:srgbClr val="B42025"/>
                </a:solidFill>
                <a:latin typeface="Calibri" charset="0"/>
                <a:ea typeface="Arial" panose="02080604020202020204" charset="0"/>
              </a:rPr>
              <a:t>-</a:t>
            </a:r>
            <a:r>
              <a:rPr lang="x-none" altLang="en-US" dirty="0">
                <a:solidFill>
                  <a:srgbClr val="B42025"/>
                </a:solidFill>
                <a:latin typeface="Calibri" charset="0"/>
                <a:ea typeface="Arial" panose="02080604020202020204" charset="0"/>
              </a:rPr>
              <a:t>16</a:t>
            </a:r>
            <a:endParaRPr lang="x-none" altLang="en-US" dirty="0">
              <a:solidFill>
                <a:srgbClr val="B42025"/>
              </a:solidFill>
              <a:latin typeface="Calibri" charset="0"/>
              <a:ea typeface="Arial" panose="0208060402020202020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605" y="372745"/>
            <a:ext cx="11508105" cy="6196330"/>
          </a:xfrm>
        </p:spPr>
        <p:txBody>
          <a:bodyPr>
            <a:noAutofit/>
          </a:bodyPr>
          <a:p>
            <a:pPr marL="514350" indent="-514350">
              <a:buAutoNum type="arabicPeriod"/>
            </a:pPr>
            <a:r>
              <a:rPr lang="x-none" altLang="en-US" sz="2300"/>
              <a:t>All VS * in ACP ACOR attribute: Is it possible to use * instead of all ? If yes why do we need "all".</a:t>
            </a:r>
            <a:endParaRPr lang="x-none" altLang="en-US" sz="2300"/>
          </a:p>
          <a:p>
            <a:pPr marL="514350" indent="-514350">
              <a:buAutoNum type="arabicPeriod"/>
            </a:pPr>
            <a:r>
              <a:rPr lang="x-none" altLang="en-US" sz="2300"/>
              <a:t>What are the possible values of "*". Could it means an empty character? if Yes, then this kind expression "/*/123" (SP-Relative) will include this originator"//123" (Absolute).</a:t>
            </a:r>
            <a:endParaRPr lang="x-none" altLang="en-US" sz="2300"/>
          </a:p>
          <a:p>
            <a:pPr marL="514350" indent="-514350">
              <a:buAutoNum type="arabicPeriod"/>
            </a:pPr>
            <a:r>
              <a:rPr lang="x-none" altLang="en-US" sz="2300"/>
              <a:t>Typo in TS-0004 8.4.3: The example should point to rule 11 instead of rule 10.</a:t>
            </a:r>
            <a:endParaRPr lang="x-none" altLang="en-US" sz="2300"/>
          </a:p>
          <a:p>
            <a:pPr marL="514350" indent="-514350">
              <a:buAutoNum type="arabicPeriod"/>
            </a:pPr>
            <a:r>
              <a:rPr lang="x-none" altLang="en-US" sz="2300"/>
              <a:t>Poor examples describing the content of "val" the example TS-0004 8.4.3. What is the addressing format?</a:t>
            </a:r>
            <a:endParaRPr lang="x-none" altLang="en-US" sz="2300"/>
          </a:p>
          <a:p>
            <a:pPr marL="514350" indent="-514350">
              <a:buAutoNum type="arabicPeriod"/>
            </a:pPr>
            <a:r>
              <a:rPr lang="x-none" altLang="en-US" sz="2300"/>
              <a:t>In TS-0004 7.3.3.10, the procedure defined to announce a resource when the hosting CSE is not registered to the </a:t>
            </a:r>
            <a:r>
              <a:rPr lang="x-none" altLang="en-US" sz="2300">
                <a:sym typeface="+mn-ea"/>
              </a:rPr>
              <a:t>announced-to CSE is not clear. (How to create the remoteCSEAnnc resource, etc.)</a:t>
            </a:r>
            <a:endParaRPr lang="x-none" altLang="en-US" sz="2300">
              <a:sym typeface="+mn-ea"/>
            </a:endParaRPr>
          </a:p>
          <a:p>
            <a:pPr marL="514350" indent="-514350">
              <a:buAutoNum type="arabicPeriod"/>
            </a:pPr>
            <a:r>
              <a:rPr lang="x-none" altLang="en-US" sz="2300"/>
              <a:t>The current version of the offset parameter is difficult to implement.</a:t>
            </a:r>
            <a:endParaRPr lang="x-none" altLang="en-US" sz="2300"/>
          </a:p>
          <a:p>
            <a:pPr marL="514350" indent="-514350">
              <a:buAutoNum type="arabicPeriod"/>
            </a:pPr>
            <a:r>
              <a:rPr lang="x-none" altLang="en-US" sz="2300"/>
              <a:t>TS-0004 6.3.5.4, Not clear why the releaseVersionIndicator attribute of the metaInformation of the request resource is mondatory knowing that this attribute is already present in the response. </a:t>
            </a:r>
            <a:endParaRPr lang="x-none" altLang="en-US" sz="2300"/>
          </a:p>
          <a:p>
            <a:pPr marL="514350" indent="-514350">
              <a:buAutoNum type="arabicPeriod"/>
            </a:pPr>
            <a:r>
              <a:rPr lang="x-none" altLang="en-US" sz="2300"/>
              <a:t>Shall the CSE send a notification when updating the child resource ? (e.g. for container, the state tag is always updated by the CSE)</a:t>
            </a:r>
            <a:endParaRPr lang="x-none" altLang="en-US" sz="23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1189</Words>
  <Application>Kingsoft Office WPP</Application>
  <PresentationFormat>Widescreen</PresentationFormat>
  <Paragraphs>15</Paragraphs>
  <Slides>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Theme</vt:lpstr>
      <vt:lpstr>3GPP Testing</vt:lpstr>
      <vt:lpstr>oneM2M interop 6 - Wrapup session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WPP Presentation</dc:title>
  <dc:creator>mahdi</dc:creator>
  <cp:lastModifiedBy>mahdi</cp:lastModifiedBy>
  <cp:revision>29</cp:revision>
  <dcterms:created xsi:type="dcterms:W3CDTF">2018-07-16T20:28:06Z</dcterms:created>
  <dcterms:modified xsi:type="dcterms:W3CDTF">2018-07-16T20:28:06Z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1033-10.1.0.5707</vt:lpwstr>
  </property>
</Properties>
</file>