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7.tif" ContentType="image/tiff"/>
  <Override PartName="/ppt/media/image3.png" ContentType="image/png"/>
  <Override PartName="/ppt/media/image2.png" ContentType="image/png"/>
  <Override PartName="/ppt/media/image1.png" ContentType="image/png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3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545054"/>
                </a:solidFill>
                <a:latin typeface="Arial"/>
              </a:rPr>
              <a:t>Click to move the slide</a:t>
            </a:r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3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28F3CA0-7F7F-4A3A-B101-BBC16AB1DBB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840" cy="411444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https://carbon.now.sh/?bg=rgba(0%2C0%2C0%2C1)&amp;t=night-owl&amp;wt=sharp&amp;l=xml&amp;ds=false&amp;dsyoff=20px&amp;dsblur=68px&amp;wc=false&amp;wa=true&amp;pv=0px&amp;ph=0px&amp;ln=true&amp;fm=Inconsolata&amp;fs=15px&amp;lh=128%25&amp;si=false&amp;code=%253C%253Fxml%2520version%253D%25221.0%2522%2520encoding%253D%2522iso-8859-1%2522%253F%253E%250A%253C!--%2520Test%2520the%2520void%2520BasicType%2520--%253E%250A%250A%253CDomain%2520id%253D%2522void-test%2522%2520xmlns%253D%2522http%253A%252F%252Fhomegatewayinitiative.org%252Fxml%252Fdal%252F4.0%2522%2520xmlns%253Axi%253D%2522http%253A%252F%252Fwww.w3.org%252F2001%252FXInclude%2522%253E%250A%2509%253CModuleClasses%253E%250A%2509%2509%253CModuleClass%2520name%253D%2522TestVoid%2522%253E%250A%2509%2509%2509%253CActions%253E%250A%2509%2509%2509%2509%253CAction%2520name%253D%2522TestVoidAction%2522%253E%250A%2509%2509%2509%2509%2509%253CDataType%253E%250A%2509%2509%2509%2509%2509%2509%253CSimpleType%2520type%253D%2522void%2522%252F%253E%250A%2509%2509%2509%2509%2509%253C%252FDataType%253E%250A%2509%2509%2509%2509%253C%252FAction%253E%250A%2509%2509%2509%253C%252FActions%253E%250A%2509%2509%2509%253CData%253E%250A%2509%2509%2509%2509%253CDataPoint%2520name%253D%2522TestVoidDataPoint%2522%2520writable%253D%2522true%2522%253E%250A%2509%2509%2509%2509%2509%253CDataType%253E%250A%2509%2509%2509%2509%2509%2509%253CSimpleType%2520type%253D%2522void%2522%252F%253E%250A%2509%2509%2509%2509%2509%253C%252FDataType%253E%250A%2509%2509%2509%2509%253C%252FDataPoint%253E%250A%2509%2509%2509%253C%252FData%253E%250A%2509%2509%253C%252FModuleClass%253E%250A%2509%253C%252FModuleClasses%253E%250A%253C%252FDomain%253E&amp;es=2x&amp;wm=false</a:t>
            </a:r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" name="Picture 7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520" cy="903600"/>
          </a:xfrm>
          <a:prstGeom prst="rect">
            <a:avLst/>
          </a:prstGeom>
          <a:ln w="1260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3"/>
          <p:cNvSpPr/>
          <p:nvPr/>
        </p:nvSpPr>
        <p:spPr>
          <a:xfrm>
            <a:off x="5623560" y="6591960"/>
            <a:ext cx="920160" cy="2275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  <a:ea typeface="Myriad Pro Light"/>
              </a:rPr>
              <a:t>© 2018 oneM2M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760" cy="21740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760" cy="25722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PlaceHolder 6"/>
          <p:cNvSpPr>
            <a:spLocks noGrp="1"/>
          </p:cNvSpPr>
          <p:nvPr>
            <p:ph type="title"/>
          </p:nvPr>
        </p:nvSpPr>
        <p:spPr>
          <a:xfrm>
            <a:off x="401400" y="1122480"/>
            <a:ext cx="11295720" cy="2387160"/>
          </a:xfrm>
          <a:prstGeom prst="rect">
            <a:avLst/>
          </a:prstGeom>
        </p:spPr>
        <p:txBody>
          <a:bodyPr lIns="45720" rIns="45720" tIns="45000" bIns="45000" anchor="b">
            <a:noAutofit/>
          </a:bodyPr>
          <a:p>
            <a:pPr algn="ctr">
              <a:lnSpc>
                <a:spcPct val="90000"/>
              </a:lnSpc>
            </a:pPr>
            <a:r>
              <a:rPr b="1" lang="en-US" sz="6000" spc="-1" strike="noStrike">
                <a:solidFill>
                  <a:srgbClr val="c63133"/>
                </a:solidFill>
                <a:latin typeface="Arial"/>
                <a:ea typeface="Arial"/>
              </a:rPr>
              <a:t>Title Text</a:t>
            </a:r>
            <a:endParaRPr b="0" lang="en-US" sz="6000" spc="-1" strike="noStrike">
              <a:solidFill>
                <a:srgbClr val="545054"/>
              </a:solidFill>
              <a:latin typeface="Arial"/>
            </a:endParaRPr>
          </a:p>
        </p:txBody>
      </p:sp>
      <p:pic>
        <p:nvPicPr>
          <p:cNvPr id="7" name="Picture 7" descr=""/>
          <p:cNvPicPr/>
          <p:nvPr/>
        </p:nvPicPr>
        <p:blipFill>
          <a:blip r:embed="rId3"/>
          <a:stretch/>
        </p:blipFill>
        <p:spPr>
          <a:xfrm>
            <a:off x="4525920" y="194040"/>
            <a:ext cx="2721960" cy="1856160"/>
          </a:xfrm>
          <a:prstGeom prst="rect">
            <a:avLst/>
          </a:prstGeom>
          <a:ln w="12600">
            <a:noFill/>
          </a:ln>
        </p:spPr>
      </p:pic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1523880" y="5019840"/>
            <a:ext cx="9143640" cy="1655280"/>
          </a:xfrm>
          <a:prstGeom prst="rect">
            <a:avLst/>
          </a:prstGeom>
        </p:spPr>
        <p:txBody>
          <a:bodyPr lIns="45720" rIns="45720" tIns="45000" bIns="45000"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  <a:ea typeface="Myriad Pro"/>
              </a:rPr>
              <a:t>Body Level One</a:t>
            </a:r>
            <a:endParaRPr b="0" lang="en-US" sz="2400" spc="-1" strike="noStrike">
              <a:solidFill>
                <a:srgbClr val="545054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  <a:ea typeface="Myriad Pro"/>
              </a:rPr>
              <a:t>Body Level Two</a:t>
            </a:r>
            <a:endParaRPr b="0" lang="en-US" sz="2400" spc="-1" strike="noStrike">
              <a:solidFill>
                <a:srgbClr val="545054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  <a:ea typeface="Myriad Pro"/>
              </a:rPr>
              <a:t>Body Level Three</a:t>
            </a:r>
            <a:endParaRPr b="0" lang="en-US" sz="2400" spc="-1" strike="noStrike">
              <a:solidFill>
                <a:srgbClr val="545054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  <a:ea typeface="Myriad Pro"/>
              </a:rPr>
              <a:t>Body Level Four</a:t>
            </a:r>
            <a:endParaRPr b="0" lang="en-US" sz="2400" spc="-1" strike="noStrike">
              <a:solidFill>
                <a:srgbClr val="545054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ffffff"/>
                </a:solidFill>
                <a:latin typeface="Myriad Pro"/>
                <a:ea typeface="Myriad Pro"/>
              </a:rPr>
              <a:t>Body Level Five</a:t>
            </a:r>
            <a:endParaRPr b="0" lang="en-US" sz="24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/>
          </p:nvPr>
        </p:nvSpPr>
        <p:spPr>
          <a:xfrm>
            <a:off x="11918520" y="6543360"/>
            <a:ext cx="273240" cy="263880"/>
          </a:xfrm>
          <a:prstGeom prst="rect">
            <a:avLst/>
          </a:prstGeom>
        </p:spPr>
        <p:txBody>
          <a:bodyPr lIns="45720" rIns="45720" tIns="45000" bIns="45000"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7" name="Picture 7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520" cy="903600"/>
          </a:xfrm>
          <a:prstGeom prst="rect">
            <a:avLst/>
          </a:prstGeom>
          <a:ln w="12600">
            <a:noFill/>
          </a:ln>
        </p:spPr>
      </p:pic>
      <p:sp>
        <p:nvSpPr>
          <p:cNvPr id="48" name="CustomShape 2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3"/>
          <p:cNvSpPr/>
          <p:nvPr/>
        </p:nvSpPr>
        <p:spPr>
          <a:xfrm>
            <a:off x="5623560" y="6591960"/>
            <a:ext cx="920160" cy="2275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  <a:ea typeface="Myriad Pro Light"/>
              </a:rPr>
              <a:t>© 2018 oneM2M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45720" rIns="4572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Arial"/>
                <a:ea typeface="Arial"/>
              </a:rPr>
              <a:t>Title Text</a:t>
            </a:r>
            <a:endParaRPr b="0" lang="en-US" sz="44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 lIns="45720" rIns="45720" tIns="45000" bIns="45000"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Body Level One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1" marL="723960" indent="-26640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Body Level Two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2" marL="1234440" indent="-31968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Body Level Three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3" marL="1727280" indent="-35532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Body Level Four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4" marL="2184480" indent="-35532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Body Level Five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/>
          </p:nvPr>
        </p:nvSpPr>
        <p:spPr>
          <a:xfrm>
            <a:off x="11918520" y="6543360"/>
            <a:ext cx="273240" cy="263880"/>
          </a:xfrm>
          <a:prstGeom prst="rect">
            <a:avLst/>
          </a:prstGeom>
        </p:spPr>
        <p:txBody>
          <a:bodyPr lIns="45720" rIns="45720" tIns="45000" bIns="45000"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Picture 7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520" cy="903600"/>
          </a:xfrm>
          <a:prstGeom prst="rect">
            <a:avLst/>
          </a:prstGeom>
          <a:ln w="12600"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3"/>
          <p:cNvSpPr/>
          <p:nvPr/>
        </p:nvSpPr>
        <p:spPr>
          <a:xfrm>
            <a:off x="5623560" y="6591960"/>
            <a:ext cx="920160" cy="227520"/>
          </a:xfrm>
          <a:prstGeom prst="rect">
            <a:avLst/>
          </a:prstGeom>
          <a:noFill/>
          <a:ln w="126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  <a:ea typeface="Myriad Pro Light"/>
              </a:rPr>
              <a:t>© 2018 oneM2M</a:t>
            </a:r>
            <a:endParaRPr b="0" lang="en-US" sz="9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sldNum"/>
          </p:nvPr>
        </p:nvSpPr>
        <p:spPr>
          <a:xfrm>
            <a:off x="11918520" y="6543360"/>
            <a:ext cx="273240" cy="263880"/>
          </a:xfrm>
          <a:prstGeom prst="rect">
            <a:avLst/>
          </a:prstGeom>
        </p:spPr>
        <p:txBody>
          <a:bodyPr lIns="45720" rIns="45720" tIns="45000" bIns="45000"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545054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</a:rPr>
              <a:t>Third Outline Level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</a:rPr>
              <a:t>Fourth Outline Level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545054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545054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tif"/><Relationship Id="rId2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01400" y="1792800"/>
            <a:ext cx="11295720" cy="23871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Arial"/>
                <a:ea typeface="Arial"/>
              </a:rPr>
              <a:t>SDT 4.0</a:t>
            </a:r>
            <a:br/>
            <a:r>
              <a:rPr b="1" lang="en-US" sz="4400" spc="-1" strike="noStrike">
                <a:solidFill>
                  <a:srgbClr val="c63133"/>
                </a:solidFill>
                <a:latin typeface="Arial"/>
                <a:ea typeface="Arial"/>
              </a:rPr>
              <a:t>Development Update</a:t>
            </a:r>
            <a:endParaRPr b="0" lang="en-US" sz="44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1523880" y="5019840"/>
            <a:ext cx="9143640" cy="16552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545054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Andreas Kraft – Deutsche Telekom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40" name="TextShape 3"/>
          <p:cNvSpPr txBox="1"/>
          <p:nvPr/>
        </p:nvSpPr>
        <p:spPr>
          <a:xfrm>
            <a:off x="12003120" y="6543360"/>
            <a:ext cx="188640" cy="263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Arial"/>
                <a:ea typeface="Arial"/>
              </a:rPr>
              <a:t>SDT Namespace Naming</a:t>
            </a:r>
            <a:endParaRPr b="0" lang="en-US" sz="4400" spc="-1" strike="noStrike">
              <a:solidFill>
                <a:srgbClr val="545054"/>
              </a:solidFill>
              <a:latin typeface="Arial"/>
            </a:endParaRPr>
          </a:p>
        </p:txBody>
      </p:sp>
      <p:pic>
        <p:nvPicPr>
          <p:cNvPr id="142" name="carbon.png" descr=""/>
          <p:cNvPicPr/>
          <p:nvPr/>
        </p:nvPicPr>
        <p:blipFill>
          <a:blip r:embed="rId1"/>
          <a:stretch/>
        </p:blipFill>
        <p:spPr>
          <a:xfrm>
            <a:off x="770040" y="1222920"/>
            <a:ext cx="10627200" cy="5224680"/>
          </a:xfrm>
          <a:prstGeom prst="rect">
            <a:avLst/>
          </a:prstGeom>
          <a:ln w="12600">
            <a:noFill/>
          </a:ln>
        </p:spPr>
      </p:pic>
      <p:pic>
        <p:nvPicPr>
          <p:cNvPr id="143" name="Rounded Rectangle" descr=""/>
          <p:cNvPicPr/>
          <p:nvPr/>
        </p:nvPicPr>
        <p:blipFill>
          <a:blip r:embed="rId2"/>
          <a:stretch/>
        </p:blipFill>
        <p:spPr>
          <a:xfrm>
            <a:off x="3019680" y="1914480"/>
            <a:ext cx="4645800" cy="513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Arial"/>
                <a:ea typeface="Arial"/>
              </a:rPr>
              <a:t>SDT Namespace Naming</a:t>
            </a:r>
            <a:endParaRPr b="0" lang="en-US" sz="440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Should we change the name space?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To what? 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lvl="1" marL="6858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http://www.onem2m.org/xml/sdt/4.0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1" lang="en-US" sz="4360" spc="-1" strike="noStrike">
                <a:solidFill>
                  <a:srgbClr val="c63133"/>
                </a:solidFill>
                <a:latin typeface="Arial"/>
                <a:ea typeface="Arial"/>
              </a:rPr>
              <a:t>SDT Integration of CRs so far</a:t>
            </a:r>
            <a:endParaRPr b="0" lang="en-US" sz="4360" spc="-1" strike="noStrike">
              <a:solidFill>
                <a:srgbClr val="545054"/>
              </a:solid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RDM-2019-0003-SDT_4_0_–_Proposed_Changes_to_XSD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Arial"/>
                <a:ea typeface="Arial"/>
              </a:rPr>
              <a:t>https://git.onem2m.org/MAS/SDT/tree/RDM-2019-0003-SDT_4_0_–_Proposed_Changes_to_XSD</a:t>
            </a:r>
            <a:endParaRPr b="0" lang="en-US" sz="2800" spc="-1" strike="noStrike">
              <a:solidFill>
                <a:srgbClr val="545054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Image" descr=""/>
          <p:cNvPicPr/>
          <p:nvPr/>
        </p:nvPicPr>
        <p:blipFill>
          <a:blip r:embed="rId1"/>
          <a:stretch/>
        </p:blipFill>
        <p:spPr>
          <a:xfrm>
            <a:off x="2777040" y="135000"/>
            <a:ext cx="6637320" cy="6587640"/>
          </a:xfrm>
          <a:prstGeom prst="rect">
            <a:avLst/>
          </a:prstGeom>
          <a:ln w="126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LibreOffice/6.2.0.3$MacOSX_X86_64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Andreas Kraft</cp:lastModifiedBy>
  <dcterms:modified xsi:type="dcterms:W3CDTF">2019-02-19T11:53:04Z</dcterms:modified>
  <cp:revision>1</cp:revision>
  <dc:subject/>
  <dc:title/>
</cp:coreProperties>
</file>