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99" r:id="rId3"/>
    <p:sldId id="301" r:id="rId4"/>
    <p:sldId id="300" r:id="rId5"/>
    <p:sldId id="302" r:id="rId6"/>
    <p:sldId id="303" r:id="rId7"/>
    <p:sldId id="30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ft, Andreas" initials="K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D9D9D9"/>
    <a:srgbClr val="E7E6E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254D-5613-44FF-9259-FDC7F75D1DAC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60F4-66CC-4911-AF3C-563E2420F8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D477-F452-4B7E-BECA-79032AFDBF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2018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onem2m.org/MAS/SD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792923"/>
            <a:ext cx="11296184" cy="2387600"/>
          </a:xfrm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SDT 4.0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Changes to XSD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Andreas Kraft – Deutsche Telekom</a:t>
            </a:r>
          </a:p>
          <a:p>
            <a:r>
              <a:rPr lang="en-US" dirty="0">
                <a:latin typeface="+mn-lt"/>
              </a:rPr>
              <a:t>Andreas Neubacher – Deutsche Telekom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FA59F30-8F9C-459D-9C82-6CEE1D98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May, 2019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9DBE73D-1AB1-4BF5-9419-606C997EA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466779" cy="4351338"/>
          </a:xfrm>
        </p:spPr>
        <p:txBody>
          <a:bodyPr/>
          <a:lstStyle/>
          <a:p>
            <a:r>
              <a:rPr lang="de-DE" dirty="0"/>
              <a:t>URL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GitLab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https://git.onem2m.org/MAS/SDT</a:t>
            </a:r>
            <a:r>
              <a:rPr lang="de-DE" dirty="0"/>
              <a:t> (</a:t>
            </a:r>
            <a:r>
              <a:rPr lang="de-DE" dirty="0" err="1"/>
              <a:t>master</a:t>
            </a:r>
            <a:r>
              <a:rPr lang="de-DE" dirty="0"/>
              <a:t>)</a:t>
            </a:r>
          </a:p>
          <a:p>
            <a:r>
              <a:rPr lang="de-DE" dirty="0" err="1"/>
              <a:t>Branches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SDT 4.0</a:t>
            </a:r>
          </a:p>
          <a:p>
            <a:pPr lvl="1"/>
            <a:r>
              <a:rPr lang="de-DE" dirty="0"/>
              <a:t>WI-0081-Smart_Device_Template_4_0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integrating</a:t>
            </a:r>
            <a:r>
              <a:rPr lang="de-DE" dirty="0"/>
              <a:t>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/ CRs</a:t>
            </a:r>
          </a:p>
          <a:p>
            <a:pPr lvl="2"/>
            <a:r>
              <a:rPr lang="de-DE" dirty="0"/>
              <a:t>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merged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branches</a:t>
            </a:r>
            <a:endParaRPr lang="de-DE" dirty="0"/>
          </a:p>
          <a:p>
            <a:pPr lvl="1"/>
            <a:r>
              <a:rPr lang="de-DE" dirty="0"/>
              <a:t>RDM/MAS-201x-1234- …</a:t>
            </a:r>
          </a:p>
          <a:p>
            <a:pPr lvl="2"/>
            <a:r>
              <a:rPr lang="de-DE" dirty="0"/>
              <a:t>One </a:t>
            </a:r>
            <a:r>
              <a:rPr lang="de-DE" dirty="0" err="1"/>
              <a:t>branch</a:t>
            </a:r>
            <a:r>
              <a:rPr lang="de-DE" dirty="0"/>
              <a:t> per CR</a:t>
            </a:r>
          </a:p>
          <a:p>
            <a:pPr lvl="2"/>
            <a:r>
              <a:rPr lang="de-DE" dirty="0"/>
              <a:t>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b="1" dirty="0"/>
              <a:t>WI-0081-Smart_Device_Template_4_0</a:t>
            </a:r>
          </a:p>
          <a:p>
            <a:pPr lvl="1"/>
            <a:r>
              <a:rPr lang="de-DE" dirty="0"/>
              <a:t>RDM-2019-0003-SDT_4_0_–_</a:t>
            </a:r>
            <a:r>
              <a:rPr lang="de-DE" dirty="0" err="1"/>
              <a:t>Proposed_Changes_to_XSD</a:t>
            </a:r>
            <a:endParaRPr lang="de-DE" dirty="0"/>
          </a:p>
          <a:p>
            <a:pPr lvl="2"/>
            <a:r>
              <a:rPr lang="de-DE" dirty="0"/>
              <a:t>Branch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integrating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b="1" dirty="0"/>
              <a:t>WI-0081-Smart_Device_Template_4_0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XSD</a:t>
            </a:r>
          </a:p>
          <a:p>
            <a:pPr lvl="2"/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and </a:t>
            </a:r>
            <a:r>
              <a:rPr lang="de-DE" dirty="0" err="1"/>
              <a:t>examples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96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F422B-2465-476D-805E-1FEA9D31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Git</a:t>
            </a:r>
            <a:r>
              <a:rPr lang="de-DE" dirty="0"/>
              <a:t> Source </a:t>
            </a:r>
            <a:r>
              <a:rPr lang="de-DE" dirty="0" err="1"/>
              <a:t>Tree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3F41F3-80EC-4609-8D3A-B89C8AE5F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86" y="1324083"/>
            <a:ext cx="8126827" cy="50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4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43E11-3D9F-464E-9F19-5A78295E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XSD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F1AB9-E62F-435D-BCBF-F2A52EDCA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Source: Relax NG </a:t>
            </a:r>
            <a:r>
              <a:rPr lang="de-DE" dirty="0" err="1"/>
              <a:t>definition</a:t>
            </a:r>
            <a:endParaRPr lang="de-DE" dirty="0"/>
          </a:p>
          <a:p>
            <a:r>
              <a:rPr lang="de-DE" dirty="0"/>
              <a:t>XSD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SDT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  <a:p>
            <a:pPr lvl="1"/>
            <a:r>
              <a:rPr lang="de-DE" dirty="0" err="1"/>
              <a:t>Located</a:t>
            </a:r>
            <a:r>
              <a:rPr lang="de-DE" dirty="0"/>
              <a:t> in „</a:t>
            </a:r>
            <a:r>
              <a:rPr lang="de-DE" dirty="0" err="1"/>
              <a:t>src</a:t>
            </a:r>
            <a:r>
              <a:rPr lang="de-DE" dirty="0"/>
              <a:t>“ </a:t>
            </a:r>
            <a:r>
              <a:rPr lang="de-DE" dirty="0" err="1"/>
              <a:t>directory</a:t>
            </a:r>
            <a:endParaRPr lang="de-DE" dirty="0"/>
          </a:p>
          <a:p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and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  <a:p>
            <a:pPr lvl="1"/>
            <a:r>
              <a:rPr lang="de-DE" dirty="0"/>
              <a:t>Validation after </a:t>
            </a:r>
            <a:r>
              <a:rPr lang="de-DE" dirty="0" err="1"/>
              <a:t>build</a:t>
            </a:r>
            <a:endParaRPr lang="de-DE" dirty="0"/>
          </a:p>
          <a:p>
            <a:pPr lvl="1"/>
            <a:r>
              <a:rPr lang="de-DE" dirty="0" err="1"/>
              <a:t>Located</a:t>
            </a:r>
            <a:r>
              <a:rPr lang="de-DE" dirty="0"/>
              <a:t> in „</a:t>
            </a:r>
            <a:r>
              <a:rPr lang="de-DE" dirty="0" err="1"/>
              <a:t>test</a:t>
            </a:r>
            <a:r>
              <a:rPr lang="de-DE" dirty="0"/>
              <a:t>“ </a:t>
            </a:r>
            <a:r>
              <a:rPr lang="de-DE" dirty="0" err="1"/>
              <a:t>directory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95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78698-AE01-4B57-9497-E041980C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Test </a:t>
            </a:r>
            <a:r>
              <a:rPr lang="de-DE" dirty="0" err="1"/>
              <a:t>EnumType</a:t>
            </a:r>
            <a:r>
              <a:rPr lang="de-DE" dirty="0"/>
              <a:t>	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978C97D-66DC-44F4-948E-EC7FF6F86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69" y="1173570"/>
            <a:ext cx="10177462" cy="55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4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4495B-B498-4FB6-9B3F-D5DDD994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Test </a:t>
            </a:r>
            <a:r>
              <a:rPr lang="de-DE" dirty="0" err="1"/>
              <a:t>Extend</a:t>
            </a:r>
            <a:r>
              <a:rPr lang="de-DE" dirty="0"/>
              <a:t>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636B3F-865D-45E0-994D-E03842D43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83" y="1192620"/>
            <a:ext cx="7879233" cy="55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EECBB-779E-44FA-9780-39E4B4F0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Test </a:t>
            </a:r>
            <a:r>
              <a:rPr lang="de-DE" dirty="0" err="1"/>
              <a:t>DataType</a:t>
            </a:r>
            <a:r>
              <a:rPr lang="de-DE" dirty="0"/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8E42AC-0A7E-4EE5-A3F1-2C429E6C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90" y="1204190"/>
            <a:ext cx="8967019" cy="56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72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Breitbild</PresentationFormat>
  <Paragraphs>27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Myriad Pro</vt:lpstr>
      <vt:lpstr>Myriad Pro Light</vt:lpstr>
      <vt:lpstr>Office Theme</vt:lpstr>
      <vt:lpstr>SDT 4.0 Proposed Changes to XSD</vt:lpstr>
      <vt:lpstr>Status May, 2019</vt:lpstr>
      <vt:lpstr>Git Source Tree</vt:lpstr>
      <vt:lpstr>XSD</vt:lpstr>
      <vt:lpstr>Example: Test EnumType </vt:lpstr>
      <vt:lpstr>Example: Test Extend </vt:lpstr>
      <vt:lpstr>Example: Test DataType 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Kraft, Andreas</cp:lastModifiedBy>
  <cp:revision>113</cp:revision>
  <dcterms:created xsi:type="dcterms:W3CDTF">2017-09-21T15:46:31Z</dcterms:created>
  <dcterms:modified xsi:type="dcterms:W3CDTF">2019-05-08T14:19:22Z</dcterms:modified>
</cp:coreProperties>
</file>