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99" r:id="rId3"/>
    <p:sldId id="301" r:id="rId4"/>
    <p:sldId id="300" r:id="rId5"/>
    <p:sldId id="3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D9D9D9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108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11.02.2020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88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30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75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7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81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onem2m.org/MAS/SD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SDT 4.0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Changes to XSD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Andreas Kraft – Deutsche Telekom</a:t>
            </a:r>
          </a:p>
          <a:p>
            <a:r>
              <a:rPr lang="en-US" dirty="0">
                <a:latin typeface="+mn-lt"/>
              </a:rPr>
              <a:t>Andreas Neubacher – Deutsche Telekom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FA59F30-8F9C-459D-9C82-6CEE1D9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February</a:t>
            </a:r>
            <a:r>
              <a:rPr lang="de-DE" dirty="0"/>
              <a:t>, 2020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DBE73D-1AB1-4BF5-9419-606C997E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8"/>
            <a:ext cx="11466779" cy="494734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URL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GitLab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https://git.onem2m.org/MAS/SDT</a:t>
            </a:r>
            <a:r>
              <a:rPr lang="de-DE" dirty="0"/>
              <a:t> (</a:t>
            </a:r>
            <a:r>
              <a:rPr lang="de-DE" dirty="0" err="1"/>
              <a:t>master</a:t>
            </a:r>
            <a:r>
              <a:rPr lang="de-DE" dirty="0"/>
              <a:t>)</a:t>
            </a:r>
          </a:p>
          <a:p>
            <a:r>
              <a:rPr lang="de-DE" dirty="0" err="1"/>
              <a:t>Branches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SDT 4.0</a:t>
            </a:r>
          </a:p>
          <a:p>
            <a:pPr lvl="1"/>
            <a:r>
              <a:rPr lang="de-DE" dirty="0"/>
              <a:t>WI-0081-Smart_Device_Template_4_0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/ CRs</a:t>
            </a:r>
          </a:p>
          <a:p>
            <a:pPr lvl="2"/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merged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branches</a:t>
            </a:r>
            <a:endParaRPr lang="de-DE" dirty="0"/>
          </a:p>
          <a:p>
            <a:pPr lvl="1"/>
            <a:r>
              <a:rPr lang="de-DE" dirty="0"/>
              <a:t>RDM/MAS-201x-1234- …</a:t>
            </a:r>
          </a:p>
          <a:p>
            <a:pPr lvl="2"/>
            <a:r>
              <a:rPr lang="de-DE" dirty="0"/>
              <a:t>One </a:t>
            </a:r>
            <a:r>
              <a:rPr lang="de-DE" dirty="0" err="1"/>
              <a:t>branch</a:t>
            </a:r>
            <a:r>
              <a:rPr lang="de-DE" dirty="0"/>
              <a:t> per CR</a:t>
            </a:r>
          </a:p>
          <a:p>
            <a:pPr lvl="2"/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/>
              <a:t>WI-0081-Smart_Device_Template_4_0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RDM-2020-0001-SDT_4_0_-_Proposed_Multiplicity_for_ModuleClasses_and_SubDevices</a:t>
            </a:r>
          </a:p>
          <a:p>
            <a:pPr lvl="2"/>
            <a:r>
              <a:rPr lang="de-DE" dirty="0"/>
              <a:t>Last CR and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XSD. </a:t>
            </a:r>
            <a:r>
              <a:rPr lang="de-DE" b="1" dirty="0"/>
              <a:t>Needs </a:t>
            </a:r>
            <a:r>
              <a:rPr lang="de-DE" b="1" dirty="0" err="1"/>
              <a:t>agreement</a:t>
            </a:r>
            <a:r>
              <a:rPr lang="de-DE" b="1" dirty="0"/>
              <a:t>.</a:t>
            </a:r>
          </a:p>
          <a:p>
            <a:pPr lvl="1"/>
            <a:endParaRPr lang="de-DE" dirty="0"/>
          </a:p>
          <a:p>
            <a:r>
              <a:rPr lang="de-DE" b="1" dirty="0"/>
              <a:t>Next </a:t>
            </a:r>
            <a:r>
              <a:rPr lang="de-DE" b="1" dirty="0" err="1"/>
              <a:t>steps</a:t>
            </a:r>
            <a:r>
              <a:rPr lang="de-DE" b="1" dirty="0"/>
              <a:t>: </a:t>
            </a:r>
            <a:r>
              <a:rPr lang="de-DE" b="1" dirty="0" err="1"/>
              <a:t>work</a:t>
            </a:r>
            <a:r>
              <a:rPr lang="de-DE" b="1" dirty="0"/>
              <a:t> on documentation,0 and </a:t>
            </a:r>
            <a:r>
              <a:rPr lang="de-DE" b="1" dirty="0" err="1"/>
              <a:t>more</a:t>
            </a:r>
            <a:r>
              <a:rPr lang="de-DE" b="1"/>
              <a:t> test</a:t>
            </a:r>
            <a:r>
              <a:rPr lang="de-DE" b="1" dirty="0"/>
              <a:t> </a:t>
            </a:r>
            <a:r>
              <a:rPr lang="de-DE" b="1" dirty="0" err="1"/>
              <a:t>cases</a:t>
            </a:r>
            <a:r>
              <a:rPr lang="de-DE" b="1" dirty="0"/>
              <a:t> and </a:t>
            </a:r>
            <a:r>
              <a:rPr lang="de-DE" b="1" dirty="0" err="1"/>
              <a:t>examples</a:t>
            </a:r>
            <a:r>
              <a:rPr lang="de-DE" b="1" dirty="0"/>
              <a:t>.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F422B-2465-476D-805E-1FEA9D31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Git</a:t>
            </a:r>
            <a:r>
              <a:rPr lang="de-DE" dirty="0"/>
              <a:t> Source </a:t>
            </a:r>
            <a:r>
              <a:rPr lang="de-DE" dirty="0" err="1"/>
              <a:t>Tree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01EC3B-DC3A-4C42-A2F3-BE0BB298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51" y="1173570"/>
            <a:ext cx="9125126" cy="55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43E11-3D9F-464E-9F19-5A78295E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XSD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F1AB9-E62F-435D-BCBF-F2A52EDC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Source: Relax NG </a:t>
            </a:r>
            <a:r>
              <a:rPr lang="de-DE" dirty="0" err="1"/>
              <a:t>definition</a:t>
            </a:r>
            <a:endParaRPr lang="de-DE" dirty="0"/>
          </a:p>
          <a:p>
            <a:r>
              <a:rPr lang="de-DE" dirty="0"/>
              <a:t>XSD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SDT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lvl="1"/>
            <a:r>
              <a:rPr lang="de-DE" dirty="0" err="1"/>
              <a:t>Located</a:t>
            </a:r>
            <a:r>
              <a:rPr lang="de-DE" dirty="0"/>
              <a:t> in „</a:t>
            </a:r>
            <a:r>
              <a:rPr lang="de-DE" dirty="0" err="1"/>
              <a:t>src</a:t>
            </a:r>
            <a:r>
              <a:rPr lang="de-DE" dirty="0"/>
              <a:t>“ </a:t>
            </a:r>
            <a:r>
              <a:rPr lang="de-DE" dirty="0" err="1"/>
              <a:t>directory</a:t>
            </a:r>
            <a:endParaRPr lang="de-DE" dirty="0"/>
          </a:p>
          <a:p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and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 lvl="1"/>
            <a:r>
              <a:rPr lang="de-DE" dirty="0"/>
              <a:t>Validation after </a:t>
            </a:r>
            <a:r>
              <a:rPr lang="de-DE" dirty="0" err="1"/>
              <a:t>build</a:t>
            </a:r>
            <a:endParaRPr lang="de-DE" dirty="0"/>
          </a:p>
          <a:p>
            <a:pPr lvl="1"/>
            <a:r>
              <a:rPr lang="de-DE" dirty="0" err="1"/>
              <a:t>Located</a:t>
            </a:r>
            <a:r>
              <a:rPr lang="de-DE" dirty="0"/>
              <a:t> in „</a:t>
            </a:r>
            <a:r>
              <a:rPr lang="de-DE" dirty="0" err="1"/>
              <a:t>test</a:t>
            </a:r>
            <a:r>
              <a:rPr lang="de-DE" dirty="0"/>
              <a:t>“ </a:t>
            </a:r>
            <a:r>
              <a:rPr lang="de-DE" dirty="0" err="1"/>
              <a:t>directory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9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EECBB-779E-44FA-9780-39E4B4F0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359562" cy="1173570"/>
          </a:xfrm>
        </p:spPr>
        <p:txBody>
          <a:bodyPr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: Test min-</a:t>
            </a:r>
            <a:r>
              <a:rPr lang="de-DE" dirty="0" err="1"/>
              <a:t>max</a:t>
            </a:r>
            <a:r>
              <a:rPr lang="de-DE" dirty="0"/>
              <a:t>-</a:t>
            </a:r>
            <a:r>
              <a:rPr lang="de-DE" dirty="0" err="1"/>
              <a:t>occurs</a:t>
            </a:r>
            <a:r>
              <a:rPr lang="de-DE" dirty="0"/>
              <a:t>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996FA8-8E45-4CA4-9C7B-7DF99E56B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58" y="819540"/>
            <a:ext cx="9144284" cy="60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Breitbild</PresentationFormat>
  <Paragraphs>32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Myriad Pro</vt:lpstr>
      <vt:lpstr>Myriad Pro Light</vt:lpstr>
      <vt:lpstr>Office Theme</vt:lpstr>
      <vt:lpstr>SDT 4.0 Proposed Changes to XSD</vt:lpstr>
      <vt:lpstr>Status February, 2020</vt:lpstr>
      <vt:lpstr>Git Source Tree</vt:lpstr>
      <vt:lpstr>XSD</vt:lpstr>
      <vt:lpstr>Example: Test min-max-occurs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Kraft, Andreas</cp:lastModifiedBy>
  <cp:revision>119</cp:revision>
  <dcterms:created xsi:type="dcterms:W3CDTF">2017-09-21T15:46:31Z</dcterms:created>
  <dcterms:modified xsi:type="dcterms:W3CDTF">2020-02-11T14:04:07Z</dcterms:modified>
</cp:coreProperties>
</file>