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62" r:id="rId3"/>
    <p:sldId id="266" r:id="rId4"/>
    <p:sldId id="264" r:id="rId5"/>
    <p:sldId id="265" r:id="rId6"/>
    <p:sldId id="267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5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72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30.11.20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Discussion on device swapping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JaeSeung Song (KETI), </a:t>
            </a:r>
            <a:r>
              <a:rPr lang="en-US" dirty="0" err="1">
                <a:latin typeface="+mn-lt"/>
              </a:rPr>
              <a:t>Minbyeong</a:t>
            </a:r>
            <a:r>
              <a:rPr lang="en-US" dirty="0">
                <a:latin typeface="+mn-lt"/>
              </a:rPr>
              <a:t> Lee (Hyundai Motors)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BAAC0C-B07D-304E-A884-ADEC9E3A3196}"/>
              </a:ext>
            </a:extLst>
          </p:cNvPr>
          <p:cNvSpPr/>
          <p:nvPr/>
        </p:nvSpPr>
        <p:spPr>
          <a:xfrm>
            <a:off x="-1" y="0"/>
            <a:ext cx="87663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KR" dirty="0"/>
              <a:t>RDM-2020-0093-Discussion_on_IoT_devices_and_parts_replacement</a:t>
            </a:r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F5C8FB5-CBA3-4CF5-BE06-6B740F8F1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Motivation </a:t>
            </a:r>
            <a:r>
              <a:rPr lang="de-DE" dirty="0" err="1"/>
              <a:t>and</a:t>
            </a:r>
            <a:r>
              <a:rPr lang="de-DE" dirty="0"/>
              <a:t> Background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ACE80DD8-EF33-4FF5-800D-CBC2D84DA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21873"/>
          </a:xfrm>
        </p:spPr>
        <p:txBody>
          <a:bodyPr>
            <a:normAutofit/>
          </a:bodyPr>
          <a:lstStyle/>
          <a:p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In the IoT world, there is a special IoT device that is composed of various parts. These parts have different cycles to be replaced. </a:t>
            </a:r>
          </a:p>
          <a:p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For example, a vehicle is composed of a large number of parts, e.g., 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Battery, 2~3 years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Wiper blade, 1 year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Oxygen sensor, every 80,000 km</a:t>
            </a:r>
          </a:p>
          <a:p>
            <a:pPr lvl="1"/>
            <a:r>
              <a:rPr lang="en-US" altLang="ko-KR" sz="1600" dirty="0" err="1">
                <a:latin typeface="Arial" panose="020B0604020202020204" pitchFamily="34" charset="0"/>
                <a:cs typeface="Arial" panose="020B0604020202020204" pitchFamily="34" charset="0"/>
              </a:rPr>
              <a:t>Tyre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 position, 5 years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Timing belt, 80,000 km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Brake pad, 40,000 km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Various fuse, Whenever there is a failure. 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Etc. </a:t>
            </a:r>
            <a:endParaRPr lang="en-US" altLang="ko-K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611004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F5C8FB5-CBA3-4CF5-BE06-6B740F8F1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Motivation </a:t>
            </a:r>
            <a:r>
              <a:rPr lang="de-DE" dirty="0" err="1"/>
              <a:t>and</a:t>
            </a:r>
            <a:r>
              <a:rPr lang="de-DE" dirty="0"/>
              <a:t> Background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ACE80DD8-EF33-4FF5-800D-CBC2D84DA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21873"/>
          </a:xfrm>
        </p:spPr>
        <p:txBody>
          <a:bodyPr>
            <a:normAutofit/>
          </a:bodyPr>
          <a:lstStyle/>
          <a:p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What we need to know? 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How many times each parts replacement happens? 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When to replace these parts? 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When the replacement happens? </a:t>
            </a:r>
          </a:p>
          <a:p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Such information is very important to understand the status of a device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If many fuse parts are replaced for a specific short period, or 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If many fuse parts have been intensively replaced over a certain period of time, 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it is suspected that the car is flooded. </a:t>
            </a:r>
          </a:p>
          <a:p>
            <a:pPr>
              <a:lnSpc>
                <a:spcPct val="120000"/>
              </a:lnSpc>
            </a:pPr>
            <a:r>
              <a:rPr lang="en-US" sz="2000" dirty="0"/>
              <a:t>In some cases, the replacement records indicate various things, for example, </a:t>
            </a:r>
          </a:p>
          <a:p>
            <a:pPr lvl="1">
              <a:lnSpc>
                <a:spcPct val="120000"/>
              </a:lnSpc>
            </a:pPr>
            <a:r>
              <a:rPr lang="en-US" sz="1600" dirty="0"/>
              <a:t>Time to change the vehicle</a:t>
            </a:r>
          </a:p>
          <a:p>
            <a:pPr lvl="1">
              <a:lnSpc>
                <a:spcPct val="120000"/>
              </a:lnSpc>
            </a:pPr>
            <a:r>
              <a:rPr lang="en-US" sz="1600" dirty="0"/>
              <a:t>Quality of the vehicle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426241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FD56E-14AA-413F-ACBB-1BEE2E923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Discussion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396C50-9011-4B96-B32F-ED6C2A3A0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717695"/>
          </a:xfrm>
        </p:spPr>
        <p:txBody>
          <a:bodyPr>
            <a:normAutofit/>
          </a:bodyPr>
          <a:lstStyle/>
          <a:p>
            <a:r>
              <a:rPr lang="en-US" altLang="ko-KR" sz="2400" dirty="0">
                <a:latin typeface="Arial" panose="020B0604020202020204" pitchFamily="34" charset="0"/>
                <a:cs typeface="Arial" panose="020B0604020202020204" pitchFamily="34" charset="0"/>
              </a:rPr>
              <a:t>Consider to introduce various information related to replacements that the IoT platform can provide. </a:t>
            </a:r>
          </a:p>
          <a:p>
            <a:r>
              <a:rPr lang="en-US" altLang="ko-KR" sz="2400" dirty="0">
                <a:latin typeface="Arial" panose="020B0604020202020204" pitchFamily="34" charset="0"/>
                <a:cs typeface="Arial" panose="020B0604020202020204" pitchFamily="34" charset="0"/>
              </a:rPr>
              <a:t>For example the following information can be considered: </a:t>
            </a:r>
          </a:p>
          <a:p>
            <a:pPr lvl="1"/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How many times an application is replaced</a:t>
            </a:r>
          </a:p>
          <a:p>
            <a:pPr lvl="1"/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What are the number of allowed replacements</a:t>
            </a:r>
          </a:p>
          <a:p>
            <a:pPr lvl="1"/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When each replacement is occurred</a:t>
            </a:r>
          </a:p>
          <a:p>
            <a:pPr lvl="1"/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Replacement conditions</a:t>
            </a:r>
          </a:p>
          <a:p>
            <a:r>
              <a:rPr lang="en-US" altLang="ko-KR" sz="2400" dirty="0">
                <a:latin typeface="Arial" panose="020B0604020202020204" pitchFamily="34" charset="0"/>
                <a:cs typeface="Arial" panose="020B0604020202020204" pitchFamily="34" charset="0"/>
              </a:rPr>
              <a:t>A replacement has to be indicated when it happens. </a:t>
            </a:r>
          </a:p>
          <a:p>
            <a:pPr lvl="1"/>
            <a:endParaRPr lang="en-US" altLang="ko-K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239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FD56E-14AA-413F-ACBB-1BEE2E923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Discussion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396C50-9011-4B96-B32F-ED6C2A3A0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exist a requirement related to device replacement. </a:t>
            </a:r>
          </a:p>
          <a:p>
            <a:r>
              <a:rPr lang="en-GB" dirty="0"/>
              <a:t>OSR-034: </a:t>
            </a:r>
          </a:p>
          <a:p>
            <a:pPr lvl="1"/>
            <a:r>
              <a:rPr lang="en-GB" dirty="0"/>
              <a:t>The oneM2M System shall support seamless replacement of M2M Devices as well as M2M Gateways (e.g. redirecting traffic, connection, recovery, etc.).</a:t>
            </a:r>
            <a:r>
              <a:rPr lang="en-KR" dirty="0"/>
              <a:t> </a:t>
            </a:r>
          </a:p>
          <a:p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This requirement is not yet implemented and only cares about traffic routes. </a:t>
            </a:r>
          </a:p>
          <a:p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Further investigation and use cases are needed.  </a:t>
            </a:r>
            <a:endParaRPr lang="de-DE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20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FD56E-14AA-413F-ACBB-1BEE2E923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Potential </a:t>
            </a:r>
            <a:r>
              <a:rPr lang="de-DE" dirty="0" err="1"/>
              <a:t>features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396C50-9011-4B96-B32F-ED6C2A3A0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IoT System shall support an IoT device or part replacement procedure. </a:t>
            </a:r>
          </a:p>
          <a:p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The IoT System shall support managing various information related to IoT devices or parts replacement. </a:t>
            </a:r>
            <a:endParaRPr lang="de-DE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820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369</Words>
  <Application>Microsoft Macintosh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Myriad Pro</vt:lpstr>
      <vt:lpstr>Myriad Pro Light</vt:lpstr>
      <vt:lpstr>Arial</vt:lpstr>
      <vt:lpstr>Calibri</vt:lpstr>
      <vt:lpstr>Office Theme</vt:lpstr>
      <vt:lpstr>Discussion on device swapping</vt:lpstr>
      <vt:lpstr>Motivation and Background</vt:lpstr>
      <vt:lpstr>Motivation and Background</vt:lpstr>
      <vt:lpstr>Discussion</vt:lpstr>
      <vt:lpstr>Discussion</vt:lpstr>
      <vt:lpstr>Potential features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송재승</cp:lastModifiedBy>
  <cp:revision>170</cp:revision>
  <dcterms:created xsi:type="dcterms:W3CDTF">2017-09-21T15:46:31Z</dcterms:created>
  <dcterms:modified xsi:type="dcterms:W3CDTF">2020-11-30T07:03:22Z</dcterms:modified>
</cp:coreProperties>
</file>