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72" r:id="rId3"/>
    <p:sldId id="273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0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en-GB" dirty="0"/>
              <a:t>Structuring </a:t>
            </a:r>
            <a:r>
              <a:rPr lang="en-GB" dirty="0" err="1"/>
              <a:t>Shortname</a:t>
            </a:r>
            <a:r>
              <a:rPr lang="en-GB" dirty="0"/>
              <a:t> Tables </a:t>
            </a:r>
            <a:br>
              <a:rPr lang="en-GB" dirty="0"/>
            </a:br>
            <a:r>
              <a:rPr lang="en-GB" dirty="0"/>
              <a:t>in TS-0023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75415"/>
            <a:ext cx="7734648" cy="1018095"/>
          </a:xfrm>
        </p:spPr>
        <p:txBody>
          <a:bodyPr/>
          <a:lstStyle/>
          <a:p>
            <a:r>
              <a:rPr lang="de-DE" dirty="0"/>
              <a:t>Situation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737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In TS-0023 R4 we re-structured the definition of </a:t>
            </a:r>
            <a:r>
              <a:rPr lang="en-US" sz="2400" dirty="0" err="1"/>
              <a:t>ModulClasses</a:t>
            </a:r>
            <a:r>
              <a:rPr lang="en-US" sz="2400" dirty="0"/>
              <a:t>, Devices </a:t>
            </a:r>
            <a:r>
              <a:rPr lang="en-US" sz="2400" dirty="0" err="1"/>
              <a:t>etc</a:t>
            </a:r>
            <a:r>
              <a:rPr lang="en-US" sz="2400" dirty="0"/>
              <a:t> into separate domains (Common, </a:t>
            </a:r>
            <a:r>
              <a:rPr lang="en-US" sz="2400" dirty="0" err="1"/>
              <a:t>SmartCity</a:t>
            </a:r>
            <a:r>
              <a:rPr lang="en-US" sz="2400" dirty="0"/>
              <a:t>, </a:t>
            </a:r>
            <a:r>
              <a:rPr lang="en-US" sz="2400" dirty="0" err="1"/>
              <a:t>etc</a:t>
            </a:r>
            <a:r>
              <a:rPr lang="en-US" sz="2400" dirty="0"/>
              <a:t>).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In releases prior to R4 </a:t>
            </a:r>
            <a:r>
              <a:rPr lang="en-US" sz="2400" dirty="0" err="1"/>
              <a:t>shortnames</a:t>
            </a:r>
            <a:r>
              <a:rPr lang="en-US" sz="2400" dirty="0"/>
              <a:t> are sorted into different tables for </a:t>
            </a:r>
            <a:r>
              <a:rPr lang="en-US" sz="2400" dirty="0" err="1"/>
              <a:t>Decices</a:t>
            </a:r>
            <a:r>
              <a:rPr lang="en-US" sz="2400" dirty="0"/>
              <a:t>, </a:t>
            </a:r>
            <a:r>
              <a:rPr lang="en-US" sz="2400" dirty="0" err="1"/>
              <a:t>SubDecices</a:t>
            </a:r>
            <a:r>
              <a:rPr lang="en-US" sz="2400" dirty="0"/>
              <a:t>, </a:t>
            </a:r>
            <a:r>
              <a:rPr lang="en-US" sz="2400" dirty="0" err="1"/>
              <a:t>ModuleClasses</a:t>
            </a:r>
            <a:r>
              <a:rPr lang="en-US" sz="2400" dirty="0"/>
              <a:t>, Actions, Properties and </a:t>
            </a:r>
            <a:r>
              <a:rPr lang="en-US" sz="2400" dirty="0" err="1"/>
              <a:t>DataPoints</a:t>
            </a:r>
            <a:r>
              <a:rPr lang="en-US" sz="2400" dirty="0"/>
              <a:t>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It is not clear, how we should structure the listing of </a:t>
            </a:r>
            <a:r>
              <a:rPr lang="en-US" sz="2400" dirty="0" err="1"/>
              <a:t>shortnames</a:t>
            </a:r>
            <a:r>
              <a:rPr lang="en-US" sz="2400" dirty="0"/>
              <a:t> now that we have domains.</a:t>
            </a:r>
          </a:p>
        </p:txBody>
      </p:sp>
    </p:spTree>
    <p:extLst>
      <p:ext uri="{BB962C8B-B14F-4D97-AF65-F5344CB8AC3E}">
        <p14:creationId xmlns:p14="http://schemas.microsoft.com/office/powerpoint/2010/main" val="1667426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DEB841-6BC9-4D92-9830-065E85E42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Discussion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B41C14-B10B-444F-A85A-42ED4B06E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Structuring</a:t>
            </a:r>
            <a:r>
              <a:rPr lang="de-DE" dirty="0"/>
              <a:t> </a:t>
            </a:r>
            <a:r>
              <a:rPr lang="de-DE" dirty="0" err="1"/>
              <a:t>shortnames</a:t>
            </a:r>
            <a:endParaRPr lang="de-DE" dirty="0"/>
          </a:p>
          <a:p>
            <a:pPr lvl="1"/>
            <a:r>
              <a:rPr lang="de-DE" dirty="0"/>
              <a:t>Keep </a:t>
            </a:r>
            <a:r>
              <a:rPr lang="de-DE" dirty="0" err="1"/>
              <a:t>the</a:t>
            </a:r>
            <a:r>
              <a:rPr lang="de-DE" dirty="0"/>
              <a:t> same </a:t>
            </a:r>
            <a:r>
              <a:rPr lang="de-DE" dirty="0" err="1"/>
              <a:t>structure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before</a:t>
            </a:r>
            <a:r>
              <a:rPr lang="de-DE" dirty="0"/>
              <a:t>?</a:t>
            </a:r>
          </a:p>
          <a:p>
            <a:pPr lvl="1"/>
            <a:r>
              <a:rPr lang="de-DE" dirty="0"/>
              <a:t>Order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domains</a:t>
            </a:r>
            <a:r>
              <a:rPr lang="de-DE" dirty="0"/>
              <a:t>?</a:t>
            </a:r>
          </a:p>
          <a:p>
            <a:pPr lvl="2"/>
            <a:r>
              <a:rPr lang="de-DE" dirty="0"/>
              <a:t>One </a:t>
            </a:r>
            <a:r>
              <a:rPr lang="de-DE" dirty="0" err="1"/>
              <a:t>table</a:t>
            </a:r>
            <a:r>
              <a:rPr lang="de-DE" dirty="0"/>
              <a:t> per </a:t>
            </a:r>
            <a:r>
              <a:rPr lang="de-DE" dirty="0" err="1"/>
              <a:t>domain</a:t>
            </a:r>
            <a:endParaRPr lang="de-DE" dirty="0"/>
          </a:p>
          <a:p>
            <a:pPr lvl="2"/>
            <a:r>
              <a:rPr lang="de-DE" dirty="0"/>
              <a:t>Keep </a:t>
            </a:r>
            <a:r>
              <a:rPr lang="de-DE" dirty="0" err="1"/>
              <a:t>the</a:t>
            </a:r>
            <a:r>
              <a:rPr lang="de-DE" dirty="0"/>
              <a:t> same </a:t>
            </a:r>
            <a:r>
              <a:rPr lang="de-DE" dirty="0" err="1"/>
              <a:t>structure</a:t>
            </a:r>
            <a:r>
              <a:rPr lang="de-DE" dirty="0"/>
              <a:t> (Devices, </a:t>
            </a:r>
            <a:r>
              <a:rPr lang="de-DE" dirty="0" err="1"/>
              <a:t>ModuleClasses</a:t>
            </a:r>
            <a:r>
              <a:rPr lang="de-DE" dirty="0"/>
              <a:t> </a:t>
            </a:r>
            <a:r>
              <a:rPr lang="de-DE" dirty="0" err="1"/>
              <a:t>etc</a:t>
            </a:r>
            <a:r>
              <a:rPr lang="de-DE"/>
              <a:t>)</a:t>
            </a:r>
            <a:endParaRPr lang="de-DE" dirty="0"/>
          </a:p>
          <a:p>
            <a:r>
              <a:rPr lang="de-DE" dirty="0"/>
              <a:t>Unique </a:t>
            </a:r>
            <a:r>
              <a:rPr lang="de-DE" dirty="0" err="1"/>
              <a:t>shortnames</a:t>
            </a:r>
            <a:endParaRPr lang="de-DE" dirty="0"/>
          </a:p>
          <a:p>
            <a:pPr lvl="2"/>
            <a:r>
              <a:rPr lang="de-DE" dirty="0"/>
              <a:t>Domain </a:t>
            </a:r>
            <a:r>
              <a:rPr lang="de-DE" dirty="0" err="1"/>
              <a:t>independent</a:t>
            </a:r>
            <a:r>
              <a:rPr lang="de-DE" dirty="0"/>
              <a:t>? (</a:t>
            </a:r>
            <a:r>
              <a:rPr lang="de-DE" dirty="0" err="1"/>
              <a:t>unique</a:t>
            </a:r>
            <a:r>
              <a:rPr lang="de-DE" dirty="0"/>
              <a:t> </a:t>
            </a:r>
            <a:r>
              <a:rPr lang="de-DE" dirty="0" err="1"/>
              <a:t>shortnames</a:t>
            </a:r>
            <a:r>
              <a:rPr lang="de-DE" dirty="0"/>
              <a:t> </a:t>
            </a:r>
            <a:r>
              <a:rPr lang="de-DE" dirty="0" err="1"/>
              <a:t>across</a:t>
            </a:r>
            <a:r>
              <a:rPr lang="de-DE" dirty="0"/>
              <a:t> </a:t>
            </a:r>
            <a:r>
              <a:rPr lang="de-DE" dirty="0" err="1"/>
              <a:t>domains</a:t>
            </a:r>
            <a:r>
              <a:rPr lang="de-DE" dirty="0"/>
              <a:t>)</a:t>
            </a:r>
          </a:p>
          <a:p>
            <a:pPr lvl="2"/>
            <a:r>
              <a:rPr lang="de-DE" dirty="0"/>
              <a:t>Domain </a:t>
            </a:r>
            <a:r>
              <a:rPr lang="de-DE" dirty="0" err="1"/>
              <a:t>dependent</a:t>
            </a:r>
            <a:r>
              <a:rPr lang="de-DE" dirty="0"/>
              <a:t>? (</a:t>
            </a:r>
            <a:r>
              <a:rPr lang="de-DE" dirty="0" err="1"/>
              <a:t>uniqueness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within</a:t>
            </a:r>
            <a:r>
              <a:rPr lang="de-DE" dirty="0"/>
              <a:t> a </a:t>
            </a:r>
            <a:r>
              <a:rPr lang="de-DE" dirty="0" err="1"/>
              <a:t>domain</a:t>
            </a:r>
            <a:r>
              <a:rPr lang="de-DE" dirty="0"/>
              <a:t>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6355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Breitbild</PresentationFormat>
  <Paragraphs>17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Myriad Pro</vt:lpstr>
      <vt:lpstr>Myriad Pro Light</vt:lpstr>
      <vt:lpstr>Office Theme</vt:lpstr>
      <vt:lpstr>Structuring Shortname Tables  in TS-0023</vt:lpstr>
      <vt:lpstr>Situation</vt:lpstr>
      <vt:lpstr>Discussion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240</cp:revision>
  <dcterms:created xsi:type="dcterms:W3CDTF">2017-09-21T15:46:31Z</dcterms:created>
  <dcterms:modified xsi:type="dcterms:W3CDTF">2021-05-31T11:40:57Z</dcterms:modified>
</cp:coreProperties>
</file>