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77" r:id="rId3"/>
    <p:sldId id="296" r:id="rId4"/>
    <p:sldId id="300" r:id="rId5"/>
    <p:sldId id="301" r:id="rId6"/>
    <p:sldId id="302" r:id="rId7"/>
    <p:sldId id="303" r:id="rId8"/>
    <p:sldId id="304" r:id="rId9"/>
    <p:sldId id="305" r:id="rId10"/>
    <p:sldId id="265" r:id="rId11"/>
  </p:sldIdLst>
  <p:sldSz cx="12192000" cy="6858000"/>
  <p:notesSz cx="6858000" cy="9144000"/>
  <p:defaultTextStyle>
    <a:defPPr>
      <a:defRPr lang="en-US">
        <a:uFillTx/>
      </a:defRPr>
    </a:defPPr>
    <a:lvl1pPr marL="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D6E34BC-256D-8694-703C-927BF0F6AF83}" name="jssong" initials="JS" userId="jssong" providerId="None"/>
  <p188:author id="{D70ADADA-7D94-C8D6-924D-B27085A64699}" name="이지은" initials="이" userId="S::love9ly@sju.ac.kr::972c13bc-25d5-4643-b91a-b96f7df8278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576491-32AF-480C-BF05-F723F0D26505}" v="16" dt="2024-02-28T10:10:31.3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rgbClr val="00000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56" autoAdjust="0"/>
    <p:restoredTop sz="91831"/>
  </p:normalViewPr>
  <p:slideViewPr>
    <p:cSldViewPr snapToGrid="0">
      <p:cViewPr varScale="1">
        <p:scale>
          <a:sx n="76" d="100"/>
          <a:sy n="76" d="100"/>
        </p:scale>
        <p:origin x="118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b Flynn" userId="664729f4-1250-46a5-879d-3bdcd89d87bc" providerId="ADAL" clId="{0012E1EC-C143-4691-AADB-AF449008E632}"/>
    <pc:docChg chg="undo redo custSel addSld delSld modSld sldOrd">
      <pc:chgData name="Bob Flynn" userId="664729f4-1250-46a5-879d-3bdcd89d87bc" providerId="ADAL" clId="{0012E1EC-C143-4691-AADB-AF449008E632}" dt="2024-02-26T07:51:52.911" v="930" actId="108"/>
      <pc:docMkLst>
        <pc:docMk/>
      </pc:docMkLst>
      <pc:sldChg chg="delSp modSp mod">
        <pc:chgData name="Bob Flynn" userId="664729f4-1250-46a5-879d-3bdcd89d87bc" providerId="ADAL" clId="{0012E1EC-C143-4691-AADB-AF449008E632}" dt="2024-02-26T06:15:22.713" v="48"/>
        <pc:sldMkLst>
          <pc:docMk/>
          <pc:sldMk cId="0" sldId="256"/>
        </pc:sldMkLst>
        <pc:spChg chg="mod">
          <ac:chgData name="Bob Flynn" userId="664729f4-1250-46a5-879d-3bdcd89d87bc" providerId="ADAL" clId="{0012E1EC-C143-4691-AADB-AF449008E632}" dt="2024-02-26T06:15:06.205" v="46" actId="27636"/>
          <ac:spMkLst>
            <pc:docMk/>
            <pc:sldMk cId="0" sldId="256"/>
            <ac:spMk id="2" creationId="{00000000-0000-0000-0000-000000000000}"/>
          </ac:spMkLst>
        </pc:spChg>
        <pc:spChg chg="mod">
          <ac:chgData name="Bob Flynn" userId="664729f4-1250-46a5-879d-3bdcd89d87bc" providerId="ADAL" clId="{0012E1EC-C143-4691-AADB-AF449008E632}" dt="2024-02-26T06:10:13.784" v="39" actId="20577"/>
          <ac:spMkLst>
            <pc:docMk/>
            <pc:sldMk cId="0" sldId="256"/>
            <ac:spMk id="5" creationId="{00000000-0000-0000-0000-000000000000}"/>
          </ac:spMkLst>
        </pc:spChg>
        <pc:spChg chg="del mod">
          <ac:chgData name="Bob Flynn" userId="664729f4-1250-46a5-879d-3bdcd89d87bc" providerId="ADAL" clId="{0012E1EC-C143-4691-AADB-AF449008E632}" dt="2024-02-26T06:15:22.713" v="48"/>
          <ac:spMkLst>
            <pc:docMk/>
            <pc:sldMk cId="0" sldId="256"/>
            <ac:spMk id="6" creationId="{00000000-0000-0000-0000-000000000000}"/>
          </ac:spMkLst>
        </pc:spChg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982156796" sldId="266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481313414" sldId="269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2586175467" sldId="274"/>
        </pc:sldMkLst>
      </pc:sldChg>
      <pc:sldChg chg="addSp delSp modSp mod chgLayout">
        <pc:chgData name="Bob Flynn" userId="664729f4-1250-46a5-879d-3bdcd89d87bc" providerId="ADAL" clId="{0012E1EC-C143-4691-AADB-AF449008E632}" dt="2024-02-26T07:51:52.911" v="930" actId="108"/>
        <pc:sldMkLst>
          <pc:docMk/>
          <pc:sldMk cId="775243193" sldId="277"/>
        </pc:sldMkLst>
        <pc:spChg chg="mod ord">
          <ac:chgData name="Bob Flynn" userId="664729f4-1250-46a5-879d-3bdcd89d87bc" providerId="ADAL" clId="{0012E1EC-C143-4691-AADB-AF449008E632}" dt="2024-02-26T07:51:52.911" v="930" actId="108"/>
          <ac:spMkLst>
            <pc:docMk/>
            <pc:sldMk cId="775243193" sldId="277"/>
            <ac:spMk id="4" creationId="{00000000-0000-0000-0000-000000000000}"/>
          </ac:spMkLst>
        </pc:spChg>
        <pc:spChg chg="add mod">
          <ac:chgData name="Bob Flynn" userId="664729f4-1250-46a5-879d-3bdcd89d87bc" providerId="ADAL" clId="{0012E1EC-C143-4691-AADB-AF449008E632}" dt="2024-02-26T07:50:29.636" v="899" actId="12"/>
          <ac:spMkLst>
            <pc:docMk/>
            <pc:sldMk cId="775243193" sldId="277"/>
            <ac:spMk id="5" creationId="{46D0A11F-AFE6-BFAF-5759-73FF54139D62}"/>
          </ac:spMkLst>
        </pc:spChg>
        <pc:spChg chg="add mod">
          <ac:chgData name="Bob Flynn" userId="664729f4-1250-46a5-879d-3bdcd89d87bc" providerId="ADAL" clId="{0012E1EC-C143-4691-AADB-AF449008E632}" dt="2024-02-26T07:50:36.062" v="901" actId="14100"/>
          <ac:spMkLst>
            <pc:docMk/>
            <pc:sldMk cId="775243193" sldId="277"/>
            <ac:spMk id="6" creationId="{4A9468F7-83E1-EB21-34D1-3EB3C07FEEE9}"/>
          </ac:spMkLst>
        </pc:spChg>
        <pc:spChg chg="add del mod">
          <ac:chgData name="Bob Flynn" userId="664729f4-1250-46a5-879d-3bdcd89d87bc" providerId="ADAL" clId="{0012E1EC-C143-4691-AADB-AF449008E632}" dt="2024-02-26T07:51:44.336" v="929" actId="6264"/>
          <ac:spMkLst>
            <pc:docMk/>
            <pc:sldMk cId="775243193" sldId="277"/>
            <ac:spMk id="7" creationId="{13AE3C24-7E7E-8B08-EE48-7CEB05999B6D}"/>
          </ac:spMkLst>
        </pc:spChg>
        <pc:spChg chg="mod ord">
          <ac:chgData name="Bob Flynn" userId="664729f4-1250-46a5-879d-3bdcd89d87bc" providerId="ADAL" clId="{0012E1EC-C143-4691-AADB-AF449008E632}" dt="2024-02-26T07:51:44.336" v="929" actId="6264"/>
          <ac:spMkLst>
            <pc:docMk/>
            <pc:sldMk cId="775243193" sldId="277"/>
            <ac:spMk id="8" creationId="{E6216DF3-3BEB-774C-ABA0-C4E588731953}"/>
          </ac:spMkLst>
        </pc:spChg>
        <pc:spChg chg="add del mod">
          <ac:chgData name="Bob Flynn" userId="664729f4-1250-46a5-879d-3bdcd89d87bc" providerId="ADAL" clId="{0012E1EC-C143-4691-AADB-AF449008E632}" dt="2024-02-26T07:51:44.336" v="929" actId="6264"/>
          <ac:spMkLst>
            <pc:docMk/>
            <pc:sldMk cId="775243193" sldId="277"/>
            <ac:spMk id="9" creationId="{50284396-310F-BF60-B9FD-94183B6808E5}"/>
          </ac:spMkLst>
        </pc:spChg>
        <pc:picChg chg="del">
          <ac:chgData name="Bob Flynn" userId="664729f4-1250-46a5-879d-3bdcd89d87bc" providerId="ADAL" clId="{0012E1EC-C143-4691-AADB-AF449008E632}" dt="2024-02-26T06:15:56.699" v="82" actId="478"/>
          <ac:picMkLst>
            <pc:docMk/>
            <pc:sldMk cId="775243193" sldId="277"/>
            <ac:picMk id="2" creationId="{5E49D4FD-7268-3B24-F313-C6A373C58BB2}"/>
          </ac:picMkLst>
        </pc:picChg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526118133" sldId="278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4000549951" sldId="279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1717270282" sldId="280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3844595174" sldId="281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3053400626" sldId="283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572505125" sldId="284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3734955851" sldId="285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866253465" sldId="286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3826336260" sldId="287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2121273424" sldId="288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3286403467" sldId="289"/>
        </pc:sldMkLst>
      </pc:sldChg>
      <pc:sldChg chg="del">
        <pc:chgData name="Bob Flynn" userId="664729f4-1250-46a5-879d-3bdcd89d87bc" providerId="ADAL" clId="{0012E1EC-C143-4691-AADB-AF449008E632}" dt="2024-02-26T06:21:16.450" v="148" actId="47"/>
        <pc:sldMkLst>
          <pc:docMk/>
          <pc:sldMk cId="2918304899" sldId="292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1164199301" sldId="293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1550256853" sldId="294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2159512176" sldId="295"/>
        </pc:sldMkLst>
      </pc:sldChg>
      <pc:sldChg chg="addSp delSp modSp new mod">
        <pc:chgData name="Bob Flynn" userId="664729f4-1250-46a5-879d-3bdcd89d87bc" providerId="ADAL" clId="{0012E1EC-C143-4691-AADB-AF449008E632}" dt="2024-02-26T06:22:54.130" v="153" actId="14100"/>
        <pc:sldMkLst>
          <pc:docMk/>
          <pc:sldMk cId="1808612373" sldId="296"/>
        </pc:sldMkLst>
        <pc:spChg chg="mod">
          <ac:chgData name="Bob Flynn" userId="664729f4-1250-46a5-879d-3bdcd89d87bc" providerId="ADAL" clId="{0012E1EC-C143-4691-AADB-AF449008E632}" dt="2024-02-26T06:20:43.637" v="145" actId="20577"/>
          <ac:spMkLst>
            <pc:docMk/>
            <pc:sldMk cId="1808612373" sldId="296"/>
            <ac:spMk id="2" creationId="{8B09BDAA-D639-81BF-66F5-D83D13574E86}"/>
          </ac:spMkLst>
        </pc:spChg>
        <pc:spChg chg="del mod">
          <ac:chgData name="Bob Flynn" userId="664729f4-1250-46a5-879d-3bdcd89d87bc" providerId="ADAL" clId="{0012E1EC-C143-4691-AADB-AF449008E632}" dt="2024-02-26T06:20:22.668" v="122" actId="478"/>
          <ac:spMkLst>
            <pc:docMk/>
            <pc:sldMk cId="1808612373" sldId="296"/>
            <ac:spMk id="3" creationId="{AA6D2EB5-7DCC-DB62-E03A-76E189939D76}"/>
          </ac:spMkLst>
        </pc:spChg>
        <pc:picChg chg="add del mod">
          <ac:chgData name="Bob Flynn" userId="664729f4-1250-46a5-879d-3bdcd89d87bc" providerId="ADAL" clId="{0012E1EC-C143-4691-AADB-AF449008E632}" dt="2024-02-26T06:22:12.895" v="150" actId="478"/>
          <ac:picMkLst>
            <pc:docMk/>
            <pc:sldMk cId="1808612373" sldId="296"/>
            <ac:picMk id="4" creationId="{19E86CDC-75CB-4DEC-A460-170AF15BFA71}"/>
          </ac:picMkLst>
        </pc:picChg>
        <pc:picChg chg="add mod">
          <ac:chgData name="Bob Flynn" userId="664729f4-1250-46a5-879d-3bdcd89d87bc" providerId="ADAL" clId="{0012E1EC-C143-4691-AADB-AF449008E632}" dt="2024-02-26T06:22:54.130" v="153" actId="14100"/>
          <ac:picMkLst>
            <pc:docMk/>
            <pc:sldMk cId="1808612373" sldId="296"/>
            <ac:picMk id="5" creationId="{29B25E17-2F44-9F3E-6B3A-237DD10128D3}"/>
          </ac:picMkLst>
        </pc:picChg>
      </pc:sldChg>
      <pc:sldChg chg="modSp new mod">
        <pc:chgData name="Bob Flynn" userId="664729f4-1250-46a5-879d-3bdcd89d87bc" providerId="ADAL" clId="{0012E1EC-C143-4691-AADB-AF449008E632}" dt="2024-02-26T06:28:08.438" v="552" actId="27636"/>
        <pc:sldMkLst>
          <pc:docMk/>
          <pc:sldMk cId="1506557472" sldId="297"/>
        </pc:sldMkLst>
        <pc:spChg chg="mod">
          <ac:chgData name="Bob Flynn" userId="664729f4-1250-46a5-879d-3bdcd89d87bc" providerId="ADAL" clId="{0012E1EC-C143-4691-AADB-AF449008E632}" dt="2024-02-26T06:24:17.033" v="182" actId="6549"/>
          <ac:spMkLst>
            <pc:docMk/>
            <pc:sldMk cId="1506557472" sldId="297"/>
            <ac:spMk id="2" creationId="{7B6BCE9E-3CF9-B9F6-504B-E4D965521E08}"/>
          </ac:spMkLst>
        </pc:spChg>
        <pc:spChg chg="mod">
          <ac:chgData name="Bob Flynn" userId="664729f4-1250-46a5-879d-3bdcd89d87bc" providerId="ADAL" clId="{0012E1EC-C143-4691-AADB-AF449008E632}" dt="2024-02-26T06:28:08.438" v="552" actId="27636"/>
          <ac:spMkLst>
            <pc:docMk/>
            <pc:sldMk cId="1506557472" sldId="297"/>
            <ac:spMk id="3" creationId="{125879CB-FC13-BEF9-7A22-3274C27312E8}"/>
          </ac:spMkLst>
        </pc:spChg>
      </pc:sldChg>
      <pc:sldChg chg="addSp modSp new mod">
        <pc:chgData name="Bob Flynn" userId="664729f4-1250-46a5-879d-3bdcd89d87bc" providerId="ADAL" clId="{0012E1EC-C143-4691-AADB-AF449008E632}" dt="2024-02-26T06:38:12.344" v="604"/>
        <pc:sldMkLst>
          <pc:docMk/>
          <pc:sldMk cId="4018913933" sldId="298"/>
        </pc:sldMkLst>
        <pc:spChg chg="mod">
          <ac:chgData name="Bob Flynn" userId="664729f4-1250-46a5-879d-3bdcd89d87bc" providerId="ADAL" clId="{0012E1EC-C143-4691-AADB-AF449008E632}" dt="2024-02-26T06:28:34.079" v="556"/>
          <ac:spMkLst>
            <pc:docMk/>
            <pc:sldMk cId="4018913933" sldId="298"/>
            <ac:spMk id="2" creationId="{D9B4449C-B6C3-7C3E-8AA1-EE00E70E2912}"/>
          </ac:spMkLst>
        </pc:spChg>
        <pc:spChg chg="mod">
          <ac:chgData name="Bob Flynn" userId="664729f4-1250-46a5-879d-3bdcd89d87bc" providerId="ADAL" clId="{0012E1EC-C143-4691-AADB-AF449008E632}" dt="2024-02-26T06:37:07.810" v="602" actId="108"/>
          <ac:spMkLst>
            <pc:docMk/>
            <pc:sldMk cId="4018913933" sldId="298"/>
            <ac:spMk id="3" creationId="{02EE46C7-90E4-A97A-DA1D-94131A0E85B8}"/>
          </ac:spMkLst>
        </pc:spChg>
        <pc:spChg chg="add mod">
          <ac:chgData name="Bob Flynn" userId="664729f4-1250-46a5-879d-3bdcd89d87bc" providerId="ADAL" clId="{0012E1EC-C143-4691-AADB-AF449008E632}" dt="2024-02-26T06:38:12.344" v="604"/>
          <ac:spMkLst>
            <pc:docMk/>
            <pc:sldMk cId="4018913933" sldId="298"/>
            <ac:spMk id="5" creationId="{68D258A9-27D1-2497-8A5C-A206DBEC35AA}"/>
          </ac:spMkLst>
        </pc:spChg>
        <pc:picChg chg="add mod modCrop">
          <ac:chgData name="Bob Flynn" userId="664729f4-1250-46a5-879d-3bdcd89d87bc" providerId="ADAL" clId="{0012E1EC-C143-4691-AADB-AF449008E632}" dt="2024-02-26T06:36:55.923" v="599" actId="14100"/>
          <ac:picMkLst>
            <pc:docMk/>
            <pc:sldMk cId="4018913933" sldId="298"/>
            <ac:picMk id="4" creationId="{4A9C0CE0-FB1C-BB3E-F6A0-4AD376B3B2F7}"/>
          </ac:picMkLst>
        </pc:picChg>
      </pc:sldChg>
      <pc:sldChg chg="addSp delSp modSp add mod ord">
        <pc:chgData name="Bob Flynn" userId="664729f4-1250-46a5-879d-3bdcd89d87bc" providerId="ADAL" clId="{0012E1EC-C143-4691-AADB-AF449008E632}" dt="2024-02-26T06:44:36.199" v="625"/>
        <pc:sldMkLst>
          <pc:docMk/>
          <pc:sldMk cId="2319687974" sldId="299"/>
        </pc:sldMkLst>
        <pc:spChg chg="mod">
          <ac:chgData name="Bob Flynn" userId="664729f4-1250-46a5-879d-3bdcd89d87bc" providerId="ADAL" clId="{0012E1EC-C143-4691-AADB-AF449008E632}" dt="2024-02-26T06:44:36.199" v="625"/>
          <ac:spMkLst>
            <pc:docMk/>
            <pc:sldMk cId="2319687974" sldId="299"/>
            <ac:spMk id="2" creationId="{B9EC1EFA-1D84-383F-D2F5-A8A7FCA332B8}"/>
          </ac:spMkLst>
        </pc:spChg>
        <pc:spChg chg="mod">
          <ac:chgData name="Bob Flynn" userId="664729f4-1250-46a5-879d-3bdcd89d87bc" providerId="ADAL" clId="{0012E1EC-C143-4691-AADB-AF449008E632}" dt="2024-02-26T06:42:33.263" v="620"/>
          <ac:spMkLst>
            <pc:docMk/>
            <pc:sldMk cId="2319687974" sldId="299"/>
            <ac:spMk id="3" creationId="{F0581486-0B3C-0367-57F7-E90EF8DA6EE0}"/>
          </ac:spMkLst>
        </pc:spChg>
        <pc:spChg chg="add mod">
          <ac:chgData name="Bob Flynn" userId="664729f4-1250-46a5-879d-3bdcd89d87bc" providerId="ADAL" clId="{0012E1EC-C143-4691-AADB-AF449008E632}" dt="2024-02-26T06:44:10.407" v="623"/>
          <ac:spMkLst>
            <pc:docMk/>
            <pc:sldMk cId="2319687974" sldId="299"/>
            <ac:spMk id="6" creationId="{2EEBA0E1-C553-414D-D85B-E59C09687D5A}"/>
          </ac:spMkLst>
        </pc:spChg>
        <pc:picChg chg="add del mod modCrop">
          <ac:chgData name="Bob Flynn" userId="664729f4-1250-46a5-879d-3bdcd89d87bc" providerId="ADAL" clId="{0012E1EC-C143-4691-AADB-AF449008E632}" dt="2024-02-26T06:41:10.595" v="611" actId="478"/>
          <ac:picMkLst>
            <pc:docMk/>
            <pc:sldMk cId="2319687974" sldId="299"/>
            <ac:picMk id="4" creationId="{A5AF36DD-4FBA-D5D0-A225-33FDD2ED2189}"/>
          </ac:picMkLst>
        </pc:picChg>
        <pc:picChg chg="add mod">
          <ac:chgData name="Bob Flynn" userId="664729f4-1250-46a5-879d-3bdcd89d87bc" providerId="ADAL" clId="{0012E1EC-C143-4691-AADB-AF449008E632}" dt="2024-02-26T06:44:16.451" v="624" actId="14100"/>
          <ac:picMkLst>
            <pc:docMk/>
            <pc:sldMk cId="2319687974" sldId="299"/>
            <ac:picMk id="5" creationId="{71F701AF-FB40-6766-C54E-8C3C8A06B4FC}"/>
          </ac:picMkLst>
        </pc:picChg>
      </pc:sldChg>
      <pc:sldChg chg="addSp delSp modSp add mod">
        <pc:chgData name="Bob Flynn" userId="664729f4-1250-46a5-879d-3bdcd89d87bc" providerId="ADAL" clId="{0012E1EC-C143-4691-AADB-AF449008E632}" dt="2024-02-26T06:41:05.533" v="610" actId="732"/>
        <pc:sldMkLst>
          <pc:docMk/>
          <pc:sldMk cId="3291037949" sldId="300"/>
        </pc:sldMkLst>
        <pc:spChg chg="mod">
          <ac:chgData name="Bob Flynn" userId="664729f4-1250-46a5-879d-3bdcd89d87bc" providerId="ADAL" clId="{0012E1EC-C143-4691-AADB-AF449008E632}" dt="2024-02-26T06:31:36.093" v="571"/>
          <ac:spMkLst>
            <pc:docMk/>
            <pc:sldMk cId="3291037949" sldId="300"/>
            <ac:spMk id="2" creationId="{731C2BB7-5AE7-B9EB-8FA0-30015088655A}"/>
          </ac:spMkLst>
        </pc:spChg>
        <pc:spChg chg="mod">
          <ac:chgData name="Bob Flynn" userId="664729f4-1250-46a5-879d-3bdcd89d87bc" providerId="ADAL" clId="{0012E1EC-C143-4691-AADB-AF449008E632}" dt="2024-02-26T06:32:31.545" v="578"/>
          <ac:spMkLst>
            <pc:docMk/>
            <pc:sldMk cId="3291037949" sldId="300"/>
            <ac:spMk id="3" creationId="{EE45D9D2-1CB9-D651-6FB7-B18A01B374DF}"/>
          </ac:spMkLst>
        </pc:spChg>
        <pc:spChg chg="add mod">
          <ac:chgData name="Bob Flynn" userId="664729f4-1250-46a5-879d-3bdcd89d87bc" providerId="ADAL" clId="{0012E1EC-C143-4691-AADB-AF449008E632}" dt="2024-02-26T06:35:16.202" v="596" actId="20577"/>
          <ac:spMkLst>
            <pc:docMk/>
            <pc:sldMk cId="3291037949" sldId="300"/>
            <ac:spMk id="7" creationId="{A96449CA-9CDF-D25B-27F5-3782A2700F8F}"/>
          </ac:spMkLst>
        </pc:spChg>
        <pc:picChg chg="add del mod">
          <ac:chgData name="Bob Flynn" userId="664729f4-1250-46a5-879d-3bdcd89d87bc" providerId="ADAL" clId="{0012E1EC-C143-4691-AADB-AF449008E632}" dt="2024-02-26T06:33:49.594" v="584" actId="478"/>
          <ac:picMkLst>
            <pc:docMk/>
            <pc:sldMk cId="3291037949" sldId="300"/>
            <ac:picMk id="4" creationId="{2FACE738-93FB-A90B-035F-0D68456765BF}"/>
          </ac:picMkLst>
        </pc:picChg>
        <pc:picChg chg="add mod modCrop">
          <ac:chgData name="Bob Flynn" userId="664729f4-1250-46a5-879d-3bdcd89d87bc" providerId="ADAL" clId="{0012E1EC-C143-4691-AADB-AF449008E632}" dt="2024-02-26T06:41:05.533" v="610" actId="732"/>
          <ac:picMkLst>
            <pc:docMk/>
            <pc:sldMk cId="3291037949" sldId="300"/>
            <ac:picMk id="5" creationId="{1B43B401-6801-9E3F-21B9-7F772A86A7FD}"/>
          </ac:picMkLst>
        </pc:picChg>
      </pc:sldChg>
      <pc:sldChg chg="addSp delSp modSp new mod">
        <pc:chgData name="Bob Flynn" userId="664729f4-1250-46a5-879d-3bdcd89d87bc" providerId="ADAL" clId="{0012E1EC-C143-4691-AADB-AF449008E632}" dt="2024-02-26T06:50:09.898" v="877" actId="20577"/>
        <pc:sldMkLst>
          <pc:docMk/>
          <pc:sldMk cId="3289016307" sldId="301"/>
        </pc:sldMkLst>
        <pc:spChg chg="mod">
          <ac:chgData name="Bob Flynn" userId="664729f4-1250-46a5-879d-3bdcd89d87bc" providerId="ADAL" clId="{0012E1EC-C143-4691-AADB-AF449008E632}" dt="2024-02-26T06:44:54.810" v="655" actId="20577"/>
          <ac:spMkLst>
            <pc:docMk/>
            <pc:sldMk cId="3289016307" sldId="301"/>
            <ac:spMk id="2" creationId="{DCE082A3-39C5-6D94-6972-A9B12778A6EA}"/>
          </ac:spMkLst>
        </pc:spChg>
        <pc:spChg chg="mod">
          <ac:chgData name="Bob Flynn" userId="664729f4-1250-46a5-879d-3bdcd89d87bc" providerId="ADAL" clId="{0012E1EC-C143-4691-AADB-AF449008E632}" dt="2024-02-26T06:50:09.898" v="877" actId="20577"/>
          <ac:spMkLst>
            <pc:docMk/>
            <pc:sldMk cId="3289016307" sldId="301"/>
            <ac:spMk id="3" creationId="{2D1B17A8-DADD-288A-2FFB-DFB9C8F5F32E}"/>
          </ac:spMkLst>
        </pc:spChg>
        <pc:spChg chg="add del mod">
          <ac:chgData name="Bob Flynn" userId="664729f4-1250-46a5-879d-3bdcd89d87bc" providerId="ADAL" clId="{0012E1EC-C143-4691-AADB-AF449008E632}" dt="2024-02-26T06:46:46.951" v="664" actId="478"/>
          <ac:spMkLst>
            <pc:docMk/>
            <pc:sldMk cId="3289016307" sldId="301"/>
            <ac:spMk id="5" creationId="{8E7F4113-BE79-8412-36ED-FCAA53CB5C38}"/>
          </ac:spMkLst>
        </pc:spChg>
        <pc:picChg chg="add mod modCrop">
          <ac:chgData name="Bob Flynn" userId="664729f4-1250-46a5-879d-3bdcd89d87bc" providerId="ADAL" clId="{0012E1EC-C143-4691-AADB-AF449008E632}" dt="2024-02-26T06:48:06.006" v="672" actId="14100"/>
          <ac:picMkLst>
            <pc:docMk/>
            <pc:sldMk cId="3289016307" sldId="301"/>
            <ac:picMk id="7" creationId="{14201623-7CFE-E579-FC2D-C75A65071A03}"/>
          </ac:picMkLst>
        </pc:picChg>
      </pc:sldChg>
    </pc:docChg>
  </pc:docChgLst>
  <pc:docChgLst>
    <pc:chgData name="Bob Flynn" userId="664729f4-1250-46a5-879d-3bdcd89d87bc" providerId="ADAL" clId="{9A576491-32AF-480C-BF05-F723F0D26505}"/>
    <pc:docChg chg="undo custSel addSld delSld modSld">
      <pc:chgData name="Bob Flynn" userId="664729f4-1250-46a5-879d-3bdcd89d87bc" providerId="ADAL" clId="{9A576491-32AF-480C-BF05-F723F0D26505}" dt="2024-02-28T10:15:40.058" v="1461" actId="20577"/>
      <pc:docMkLst>
        <pc:docMk/>
      </pc:docMkLst>
      <pc:sldChg chg="addSp delSp modSp mod">
        <pc:chgData name="Bob Flynn" userId="664729f4-1250-46a5-879d-3bdcd89d87bc" providerId="ADAL" clId="{9A576491-32AF-480C-BF05-F723F0D26505}" dt="2024-02-27T08:03:57.650" v="1074"/>
        <pc:sldMkLst>
          <pc:docMk/>
          <pc:sldMk cId="0" sldId="256"/>
        </pc:sldMkLst>
        <pc:spChg chg="mod">
          <ac:chgData name="Bob Flynn" userId="664729f4-1250-46a5-879d-3bdcd89d87bc" providerId="ADAL" clId="{9A576491-32AF-480C-BF05-F723F0D26505}" dt="2024-02-27T07:38:13.197" v="39" actId="20577"/>
          <ac:spMkLst>
            <pc:docMk/>
            <pc:sldMk cId="0" sldId="256"/>
            <ac:spMk id="2" creationId="{00000000-0000-0000-0000-000000000000}"/>
          </ac:spMkLst>
        </pc:spChg>
        <pc:spChg chg="add del">
          <ac:chgData name="Bob Flynn" userId="664729f4-1250-46a5-879d-3bdcd89d87bc" providerId="ADAL" clId="{9A576491-32AF-480C-BF05-F723F0D26505}" dt="2024-02-27T08:03:53.073" v="1072" actId="22"/>
          <ac:spMkLst>
            <pc:docMk/>
            <pc:sldMk cId="0" sldId="256"/>
            <ac:spMk id="4" creationId="{8865BC80-E066-72B5-DB54-97F97A63AD13}"/>
          </ac:spMkLst>
        </pc:spChg>
        <pc:spChg chg="mod">
          <ac:chgData name="Bob Flynn" userId="664729f4-1250-46a5-879d-3bdcd89d87bc" providerId="ADAL" clId="{9A576491-32AF-480C-BF05-F723F0D26505}" dt="2024-02-27T08:03:57.650" v="1074"/>
          <ac:spMkLst>
            <pc:docMk/>
            <pc:sldMk cId="0" sldId="256"/>
            <ac:spMk id="5" creationId="{00000000-0000-0000-0000-000000000000}"/>
          </ac:spMkLst>
        </pc:spChg>
      </pc:sldChg>
      <pc:sldChg chg="modSp mod">
        <pc:chgData name="Bob Flynn" userId="664729f4-1250-46a5-879d-3bdcd89d87bc" providerId="ADAL" clId="{9A576491-32AF-480C-BF05-F723F0D26505}" dt="2024-02-27T07:46:27.026" v="90" actId="1076"/>
        <pc:sldMkLst>
          <pc:docMk/>
          <pc:sldMk cId="1808612373" sldId="296"/>
        </pc:sldMkLst>
        <pc:picChg chg="mod">
          <ac:chgData name="Bob Flynn" userId="664729f4-1250-46a5-879d-3bdcd89d87bc" providerId="ADAL" clId="{9A576491-32AF-480C-BF05-F723F0D26505}" dt="2024-02-27T07:46:27.026" v="90" actId="1076"/>
          <ac:picMkLst>
            <pc:docMk/>
            <pc:sldMk cId="1808612373" sldId="296"/>
            <ac:picMk id="5" creationId="{29B25E17-2F44-9F3E-6B3A-237DD10128D3}"/>
          </ac:picMkLst>
        </pc:picChg>
      </pc:sldChg>
      <pc:sldChg chg="del">
        <pc:chgData name="Bob Flynn" userId="664729f4-1250-46a5-879d-3bdcd89d87bc" providerId="ADAL" clId="{9A576491-32AF-480C-BF05-F723F0D26505}" dt="2024-02-27T07:38:28.761" v="40" actId="47"/>
        <pc:sldMkLst>
          <pc:docMk/>
          <pc:sldMk cId="1506557472" sldId="297"/>
        </pc:sldMkLst>
      </pc:sldChg>
      <pc:sldChg chg="del">
        <pc:chgData name="Bob Flynn" userId="664729f4-1250-46a5-879d-3bdcd89d87bc" providerId="ADAL" clId="{9A576491-32AF-480C-BF05-F723F0D26505}" dt="2024-02-27T07:38:31.831" v="41" actId="47"/>
        <pc:sldMkLst>
          <pc:docMk/>
          <pc:sldMk cId="4018913933" sldId="298"/>
        </pc:sldMkLst>
      </pc:sldChg>
      <pc:sldChg chg="del">
        <pc:chgData name="Bob Flynn" userId="664729f4-1250-46a5-879d-3bdcd89d87bc" providerId="ADAL" clId="{9A576491-32AF-480C-BF05-F723F0D26505}" dt="2024-02-27T07:39:49.121" v="86" actId="47"/>
        <pc:sldMkLst>
          <pc:docMk/>
          <pc:sldMk cId="2319687974" sldId="299"/>
        </pc:sldMkLst>
      </pc:sldChg>
      <pc:sldChg chg="addSp delSp modSp mod">
        <pc:chgData name="Bob Flynn" userId="664729f4-1250-46a5-879d-3bdcd89d87bc" providerId="ADAL" clId="{9A576491-32AF-480C-BF05-F723F0D26505}" dt="2024-02-27T08:01:41.289" v="1061" actId="27636"/>
        <pc:sldMkLst>
          <pc:docMk/>
          <pc:sldMk cId="3291037949" sldId="300"/>
        </pc:sldMkLst>
        <pc:spChg chg="mod">
          <ac:chgData name="Bob Flynn" userId="664729f4-1250-46a5-879d-3bdcd89d87bc" providerId="ADAL" clId="{9A576491-32AF-480C-BF05-F723F0D26505}" dt="2024-02-27T08:01:41.289" v="1061" actId="27636"/>
          <ac:spMkLst>
            <pc:docMk/>
            <pc:sldMk cId="3291037949" sldId="300"/>
            <ac:spMk id="2" creationId="{731C2BB7-5AE7-B9EB-8FA0-30015088655A}"/>
          </ac:spMkLst>
        </pc:spChg>
        <pc:spChg chg="del">
          <ac:chgData name="Bob Flynn" userId="664729f4-1250-46a5-879d-3bdcd89d87bc" providerId="ADAL" clId="{9A576491-32AF-480C-BF05-F723F0D26505}" dt="2024-02-27T08:00:29.725" v="1040" actId="478"/>
          <ac:spMkLst>
            <pc:docMk/>
            <pc:sldMk cId="3291037949" sldId="300"/>
            <ac:spMk id="3" creationId="{EE45D9D2-1CB9-D651-6FB7-B18A01B374DF}"/>
          </ac:spMkLst>
        </pc:spChg>
        <pc:spChg chg="add del mod">
          <ac:chgData name="Bob Flynn" userId="664729f4-1250-46a5-879d-3bdcd89d87bc" providerId="ADAL" clId="{9A576491-32AF-480C-BF05-F723F0D26505}" dt="2024-02-27T08:00:34.283" v="1041" actId="478"/>
          <ac:spMkLst>
            <pc:docMk/>
            <pc:sldMk cId="3291037949" sldId="300"/>
            <ac:spMk id="6" creationId="{037EEE73-B7D9-6AA8-6FD6-49E90615F8DF}"/>
          </ac:spMkLst>
        </pc:spChg>
        <pc:spChg chg="del">
          <ac:chgData name="Bob Flynn" userId="664729f4-1250-46a5-879d-3bdcd89d87bc" providerId="ADAL" clId="{9A576491-32AF-480C-BF05-F723F0D26505}" dt="2024-02-27T08:00:37.693" v="1042" actId="478"/>
          <ac:spMkLst>
            <pc:docMk/>
            <pc:sldMk cId="3291037949" sldId="300"/>
            <ac:spMk id="7" creationId="{A96449CA-9CDF-D25B-27F5-3782A2700F8F}"/>
          </ac:spMkLst>
        </pc:spChg>
        <pc:picChg chg="mod">
          <ac:chgData name="Bob Flynn" userId="664729f4-1250-46a5-879d-3bdcd89d87bc" providerId="ADAL" clId="{9A576491-32AF-480C-BF05-F723F0D26505}" dt="2024-02-27T08:00:44.735" v="1043" actId="14100"/>
          <ac:picMkLst>
            <pc:docMk/>
            <pc:sldMk cId="3291037949" sldId="300"/>
            <ac:picMk id="5" creationId="{1B43B401-6801-9E3F-21B9-7F772A86A7FD}"/>
          </ac:picMkLst>
        </pc:picChg>
      </pc:sldChg>
      <pc:sldChg chg="del">
        <pc:chgData name="Bob Flynn" userId="664729f4-1250-46a5-879d-3bdcd89d87bc" providerId="ADAL" clId="{9A576491-32AF-480C-BF05-F723F0D26505}" dt="2024-02-27T07:39:52.472" v="87" actId="47"/>
        <pc:sldMkLst>
          <pc:docMk/>
          <pc:sldMk cId="3289016307" sldId="301"/>
        </pc:sldMkLst>
      </pc:sldChg>
      <pc:sldChg chg="addSp delSp modSp new mod">
        <pc:chgData name="Bob Flynn" userId="664729f4-1250-46a5-879d-3bdcd89d87bc" providerId="ADAL" clId="{9A576491-32AF-480C-BF05-F723F0D26505}" dt="2024-02-27T08:01:53.222" v="1064" actId="14100"/>
        <pc:sldMkLst>
          <pc:docMk/>
          <pc:sldMk cId="3658096539" sldId="301"/>
        </pc:sldMkLst>
        <pc:spChg chg="mod">
          <ac:chgData name="Bob Flynn" userId="664729f4-1250-46a5-879d-3bdcd89d87bc" providerId="ADAL" clId="{9A576491-32AF-480C-BF05-F723F0D26505}" dt="2024-02-27T08:01:53.222" v="1064" actId="14100"/>
          <ac:spMkLst>
            <pc:docMk/>
            <pc:sldMk cId="3658096539" sldId="301"/>
            <ac:spMk id="2" creationId="{41495AC0-8E81-70A1-7A2E-EB7ADF5A3A3C}"/>
          </ac:spMkLst>
        </pc:spChg>
        <pc:spChg chg="del">
          <ac:chgData name="Bob Flynn" userId="664729f4-1250-46a5-879d-3bdcd89d87bc" providerId="ADAL" clId="{9A576491-32AF-480C-BF05-F723F0D26505}" dt="2024-02-27T08:00:52.698" v="1044" actId="478"/>
          <ac:spMkLst>
            <pc:docMk/>
            <pc:sldMk cId="3658096539" sldId="301"/>
            <ac:spMk id="3" creationId="{5CFC682C-7520-1BA7-2ACC-77380C9160DB}"/>
          </ac:spMkLst>
        </pc:spChg>
        <pc:picChg chg="add mod">
          <ac:chgData name="Bob Flynn" userId="664729f4-1250-46a5-879d-3bdcd89d87bc" providerId="ADAL" clId="{9A576491-32AF-480C-BF05-F723F0D26505}" dt="2024-02-27T08:01:00.853" v="1047" actId="1076"/>
          <ac:picMkLst>
            <pc:docMk/>
            <pc:sldMk cId="3658096539" sldId="301"/>
            <ac:picMk id="4" creationId="{0679607F-74E9-FD93-8F87-24E95606CDD8}"/>
          </ac:picMkLst>
        </pc:picChg>
      </pc:sldChg>
      <pc:sldChg chg="addSp delSp modSp new mod">
        <pc:chgData name="Bob Flynn" userId="664729f4-1250-46a5-879d-3bdcd89d87bc" providerId="ADAL" clId="{9A576491-32AF-480C-BF05-F723F0D26505}" dt="2024-02-27T08:01:59.441" v="1067" actId="14100"/>
        <pc:sldMkLst>
          <pc:docMk/>
          <pc:sldMk cId="2679345983" sldId="302"/>
        </pc:sldMkLst>
        <pc:spChg chg="mod">
          <ac:chgData name="Bob Flynn" userId="664729f4-1250-46a5-879d-3bdcd89d87bc" providerId="ADAL" clId="{9A576491-32AF-480C-BF05-F723F0D26505}" dt="2024-02-27T08:01:59.441" v="1067" actId="14100"/>
          <ac:spMkLst>
            <pc:docMk/>
            <pc:sldMk cId="2679345983" sldId="302"/>
            <ac:spMk id="2" creationId="{51E7041E-4CE6-3B8D-466D-E0434A0C640B}"/>
          </ac:spMkLst>
        </pc:spChg>
        <pc:spChg chg="del">
          <ac:chgData name="Bob Flynn" userId="664729f4-1250-46a5-879d-3bdcd89d87bc" providerId="ADAL" clId="{9A576491-32AF-480C-BF05-F723F0D26505}" dt="2024-02-27T08:01:05.971" v="1048" actId="478"/>
          <ac:spMkLst>
            <pc:docMk/>
            <pc:sldMk cId="2679345983" sldId="302"/>
            <ac:spMk id="3" creationId="{F6377D57-155D-6949-2873-A61DCC52F580}"/>
          </ac:spMkLst>
        </pc:spChg>
        <pc:picChg chg="add mod">
          <ac:chgData name="Bob Flynn" userId="664729f4-1250-46a5-879d-3bdcd89d87bc" providerId="ADAL" clId="{9A576491-32AF-480C-BF05-F723F0D26505}" dt="2024-02-27T08:01:14.940" v="1051" actId="1076"/>
          <ac:picMkLst>
            <pc:docMk/>
            <pc:sldMk cId="2679345983" sldId="302"/>
            <ac:picMk id="4" creationId="{DC8A3030-66B5-3C3A-6EF6-1E1A72EA071A}"/>
          </ac:picMkLst>
        </pc:picChg>
      </pc:sldChg>
      <pc:sldChg chg="addSp delSp modSp new mod">
        <pc:chgData name="Bob Flynn" userId="664729f4-1250-46a5-879d-3bdcd89d87bc" providerId="ADAL" clId="{9A576491-32AF-480C-BF05-F723F0D26505}" dt="2024-02-27T08:02:04.383" v="1070" actId="14100"/>
        <pc:sldMkLst>
          <pc:docMk/>
          <pc:sldMk cId="2725924516" sldId="303"/>
        </pc:sldMkLst>
        <pc:spChg chg="mod">
          <ac:chgData name="Bob Flynn" userId="664729f4-1250-46a5-879d-3bdcd89d87bc" providerId="ADAL" clId="{9A576491-32AF-480C-BF05-F723F0D26505}" dt="2024-02-27T08:02:04.383" v="1070" actId="14100"/>
          <ac:spMkLst>
            <pc:docMk/>
            <pc:sldMk cId="2725924516" sldId="303"/>
            <ac:spMk id="2" creationId="{B424A982-67C4-5B88-D724-332275DACFC1}"/>
          </ac:spMkLst>
        </pc:spChg>
        <pc:spChg chg="del">
          <ac:chgData name="Bob Flynn" userId="664729f4-1250-46a5-879d-3bdcd89d87bc" providerId="ADAL" clId="{9A576491-32AF-480C-BF05-F723F0D26505}" dt="2024-02-27T07:48:10.218" v="99" actId="478"/>
          <ac:spMkLst>
            <pc:docMk/>
            <pc:sldMk cId="2725924516" sldId="303"/>
            <ac:spMk id="3" creationId="{A9CC333A-8A92-641F-78C9-DF9A462EE483}"/>
          </ac:spMkLst>
        </pc:spChg>
        <pc:spChg chg="add mod">
          <ac:chgData name="Bob Flynn" userId="664729f4-1250-46a5-879d-3bdcd89d87bc" providerId="ADAL" clId="{9A576491-32AF-480C-BF05-F723F0D26505}" dt="2024-02-27T07:49:24.197" v="182" actId="164"/>
          <ac:spMkLst>
            <pc:docMk/>
            <pc:sldMk cId="2725924516" sldId="303"/>
            <ac:spMk id="5" creationId="{40466EB6-DA56-1732-C908-5B4D7D1A5412}"/>
          </ac:spMkLst>
        </pc:spChg>
        <pc:spChg chg="add mod">
          <ac:chgData name="Bob Flynn" userId="664729f4-1250-46a5-879d-3bdcd89d87bc" providerId="ADAL" clId="{9A576491-32AF-480C-BF05-F723F0D26505}" dt="2024-02-27T07:49:24.197" v="182" actId="164"/>
          <ac:spMkLst>
            <pc:docMk/>
            <pc:sldMk cId="2725924516" sldId="303"/>
            <ac:spMk id="6" creationId="{57C5EB47-A898-1D35-112F-A62F6F0FCAFF}"/>
          </ac:spMkLst>
        </pc:spChg>
        <pc:spChg chg="add mod">
          <ac:chgData name="Bob Flynn" userId="664729f4-1250-46a5-879d-3bdcd89d87bc" providerId="ADAL" clId="{9A576491-32AF-480C-BF05-F723F0D26505}" dt="2024-02-27T07:49:19.908" v="181" actId="164"/>
          <ac:spMkLst>
            <pc:docMk/>
            <pc:sldMk cId="2725924516" sldId="303"/>
            <ac:spMk id="7" creationId="{73BB2330-59A1-C252-7FFE-C34DA869D6AD}"/>
          </ac:spMkLst>
        </pc:spChg>
        <pc:spChg chg="add mod">
          <ac:chgData name="Bob Flynn" userId="664729f4-1250-46a5-879d-3bdcd89d87bc" providerId="ADAL" clId="{9A576491-32AF-480C-BF05-F723F0D26505}" dt="2024-02-27T07:49:40.341" v="188" actId="20577"/>
          <ac:spMkLst>
            <pc:docMk/>
            <pc:sldMk cId="2725924516" sldId="303"/>
            <ac:spMk id="8" creationId="{A059ADBD-7818-EF23-743B-F0F383CDDB83}"/>
          </ac:spMkLst>
        </pc:spChg>
        <pc:spChg chg="add mod">
          <ac:chgData name="Bob Flynn" userId="664729f4-1250-46a5-879d-3bdcd89d87bc" providerId="ADAL" clId="{9A576491-32AF-480C-BF05-F723F0D26505}" dt="2024-02-27T07:53:29.541" v="404" actId="1036"/>
          <ac:spMkLst>
            <pc:docMk/>
            <pc:sldMk cId="2725924516" sldId="303"/>
            <ac:spMk id="11" creationId="{FD9FCA19-625B-3BE3-5D9A-6D7CF15B3AEB}"/>
          </ac:spMkLst>
        </pc:spChg>
        <pc:spChg chg="add mod">
          <ac:chgData name="Bob Flynn" userId="664729f4-1250-46a5-879d-3bdcd89d87bc" providerId="ADAL" clId="{9A576491-32AF-480C-BF05-F723F0D26505}" dt="2024-02-27T07:53:29.541" v="404" actId="1036"/>
          <ac:spMkLst>
            <pc:docMk/>
            <pc:sldMk cId="2725924516" sldId="303"/>
            <ac:spMk id="12" creationId="{B105CF56-5F88-138A-9C0C-8DB56A717B93}"/>
          </ac:spMkLst>
        </pc:spChg>
        <pc:spChg chg="add mod">
          <ac:chgData name="Bob Flynn" userId="664729f4-1250-46a5-879d-3bdcd89d87bc" providerId="ADAL" clId="{9A576491-32AF-480C-BF05-F723F0D26505}" dt="2024-02-27T07:53:29.541" v="404" actId="1036"/>
          <ac:spMkLst>
            <pc:docMk/>
            <pc:sldMk cId="2725924516" sldId="303"/>
            <ac:spMk id="13" creationId="{783CA3B3-65DA-4E6F-CBCA-9B006CDB2629}"/>
          </ac:spMkLst>
        </pc:spChg>
        <pc:spChg chg="add mod">
          <ac:chgData name="Bob Flynn" userId="664729f4-1250-46a5-879d-3bdcd89d87bc" providerId="ADAL" clId="{9A576491-32AF-480C-BF05-F723F0D26505}" dt="2024-02-27T07:53:29.541" v="404" actId="1036"/>
          <ac:spMkLst>
            <pc:docMk/>
            <pc:sldMk cId="2725924516" sldId="303"/>
            <ac:spMk id="14" creationId="{45FC67D1-CA6F-83D1-27AF-41FFF75662E2}"/>
          </ac:spMkLst>
        </pc:spChg>
        <pc:spChg chg="add mod">
          <ac:chgData name="Bob Flynn" userId="664729f4-1250-46a5-879d-3bdcd89d87bc" providerId="ADAL" clId="{9A576491-32AF-480C-BF05-F723F0D26505}" dt="2024-02-27T07:50:57.100" v="227" actId="164"/>
          <ac:spMkLst>
            <pc:docMk/>
            <pc:sldMk cId="2725924516" sldId="303"/>
            <ac:spMk id="15" creationId="{F7BABD4A-C91B-E507-E631-D6EFB7F4B753}"/>
          </ac:spMkLst>
        </pc:spChg>
        <pc:spChg chg="add mod">
          <ac:chgData name="Bob Flynn" userId="664729f4-1250-46a5-879d-3bdcd89d87bc" providerId="ADAL" clId="{9A576491-32AF-480C-BF05-F723F0D26505}" dt="2024-02-27T07:50:57.100" v="227" actId="164"/>
          <ac:spMkLst>
            <pc:docMk/>
            <pc:sldMk cId="2725924516" sldId="303"/>
            <ac:spMk id="16" creationId="{CBD5DF91-3F37-F6BB-A698-4C15CDEB078E}"/>
          </ac:spMkLst>
        </pc:spChg>
        <pc:spChg chg="add mod">
          <ac:chgData name="Bob Flynn" userId="664729f4-1250-46a5-879d-3bdcd89d87bc" providerId="ADAL" clId="{9A576491-32AF-480C-BF05-F723F0D26505}" dt="2024-02-27T07:50:29.230" v="212"/>
          <ac:spMkLst>
            <pc:docMk/>
            <pc:sldMk cId="2725924516" sldId="303"/>
            <ac:spMk id="17" creationId="{7D6E5677-3551-B598-0863-D3D1E78D76DF}"/>
          </ac:spMkLst>
        </pc:spChg>
        <pc:spChg chg="add mod">
          <ac:chgData name="Bob Flynn" userId="664729f4-1250-46a5-879d-3bdcd89d87bc" providerId="ADAL" clId="{9A576491-32AF-480C-BF05-F723F0D26505}" dt="2024-02-27T07:50:29.230" v="212"/>
          <ac:spMkLst>
            <pc:docMk/>
            <pc:sldMk cId="2725924516" sldId="303"/>
            <ac:spMk id="18" creationId="{2DD08062-9238-C658-A711-F884572DF94D}"/>
          </ac:spMkLst>
        </pc:spChg>
        <pc:spChg chg="mod">
          <ac:chgData name="Bob Flynn" userId="664729f4-1250-46a5-879d-3bdcd89d87bc" providerId="ADAL" clId="{9A576491-32AF-480C-BF05-F723F0D26505}" dt="2024-02-27T07:51:14.277" v="314" actId="14100"/>
          <ac:spMkLst>
            <pc:docMk/>
            <pc:sldMk cId="2725924516" sldId="303"/>
            <ac:spMk id="21" creationId="{CFC0FEDF-B68E-9060-3EA8-190A070600E4}"/>
          </ac:spMkLst>
        </pc:spChg>
        <pc:spChg chg="mod">
          <ac:chgData name="Bob Flynn" userId="664729f4-1250-46a5-879d-3bdcd89d87bc" providerId="ADAL" clId="{9A576491-32AF-480C-BF05-F723F0D26505}" dt="2024-02-27T07:51:28.826" v="325" actId="20577"/>
          <ac:spMkLst>
            <pc:docMk/>
            <pc:sldMk cId="2725924516" sldId="303"/>
            <ac:spMk id="22" creationId="{6059578A-09D0-AA7B-FCCA-9832817E3F02}"/>
          </ac:spMkLst>
        </pc:spChg>
        <pc:spChg chg="add mod">
          <ac:chgData name="Bob Flynn" userId="664729f4-1250-46a5-879d-3bdcd89d87bc" providerId="ADAL" clId="{9A576491-32AF-480C-BF05-F723F0D26505}" dt="2024-02-27T07:53:29.541" v="404" actId="1036"/>
          <ac:spMkLst>
            <pc:docMk/>
            <pc:sldMk cId="2725924516" sldId="303"/>
            <ac:spMk id="23" creationId="{1B4E1DF6-89C2-A7BA-D4CF-A32A99CC4A1A}"/>
          </ac:spMkLst>
        </pc:spChg>
        <pc:spChg chg="add mod">
          <ac:chgData name="Bob Flynn" userId="664729f4-1250-46a5-879d-3bdcd89d87bc" providerId="ADAL" clId="{9A576491-32AF-480C-BF05-F723F0D26505}" dt="2024-02-27T07:53:29.541" v="404" actId="1036"/>
          <ac:spMkLst>
            <pc:docMk/>
            <pc:sldMk cId="2725924516" sldId="303"/>
            <ac:spMk id="24" creationId="{8FE09769-F00F-72DE-7C89-D598189FA1B0}"/>
          </ac:spMkLst>
        </pc:spChg>
        <pc:grpChg chg="add mod">
          <ac:chgData name="Bob Flynn" userId="664729f4-1250-46a5-879d-3bdcd89d87bc" providerId="ADAL" clId="{9A576491-32AF-480C-BF05-F723F0D26505}" dt="2024-02-27T07:53:29.541" v="404" actId="1036"/>
          <ac:grpSpMkLst>
            <pc:docMk/>
            <pc:sldMk cId="2725924516" sldId="303"/>
            <ac:grpSpMk id="9" creationId="{75ED6FBE-6CBA-D48B-82C3-165EA204B34D}"/>
          </ac:grpSpMkLst>
        </pc:grpChg>
        <pc:grpChg chg="add mod">
          <ac:chgData name="Bob Flynn" userId="664729f4-1250-46a5-879d-3bdcd89d87bc" providerId="ADAL" clId="{9A576491-32AF-480C-BF05-F723F0D26505}" dt="2024-02-27T07:53:29.541" v="404" actId="1036"/>
          <ac:grpSpMkLst>
            <pc:docMk/>
            <pc:sldMk cId="2725924516" sldId="303"/>
            <ac:grpSpMk id="10" creationId="{DFB9B46B-8990-84E7-2D20-B2CA56ADDB67}"/>
          </ac:grpSpMkLst>
        </pc:grpChg>
        <pc:grpChg chg="add mod">
          <ac:chgData name="Bob Flynn" userId="664729f4-1250-46a5-879d-3bdcd89d87bc" providerId="ADAL" clId="{9A576491-32AF-480C-BF05-F723F0D26505}" dt="2024-02-27T07:53:29.541" v="404" actId="1036"/>
          <ac:grpSpMkLst>
            <pc:docMk/>
            <pc:sldMk cId="2725924516" sldId="303"/>
            <ac:grpSpMk id="19" creationId="{714FB0D8-F7FA-0193-A08E-A66D12C1FFFD}"/>
          </ac:grpSpMkLst>
        </pc:grpChg>
        <pc:grpChg chg="add mod">
          <ac:chgData name="Bob Flynn" userId="664729f4-1250-46a5-879d-3bdcd89d87bc" providerId="ADAL" clId="{9A576491-32AF-480C-BF05-F723F0D26505}" dt="2024-02-27T07:53:29.541" v="404" actId="1036"/>
          <ac:grpSpMkLst>
            <pc:docMk/>
            <pc:sldMk cId="2725924516" sldId="303"/>
            <ac:grpSpMk id="20" creationId="{A4D63FF8-060F-62B4-EBD4-59BB09767BB9}"/>
          </ac:grpSpMkLst>
        </pc:grpChg>
        <pc:picChg chg="add mod">
          <ac:chgData name="Bob Flynn" userId="664729f4-1250-46a5-879d-3bdcd89d87bc" providerId="ADAL" clId="{9A576491-32AF-480C-BF05-F723F0D26505}" dt="2024-02-27T07:53:29.541" v="404" actId="1036"/>
          <ac:picMkLst>
            <pc:docMk/>
            <pc:sldMk cId="2725924516" sldId="303"/>
            <ac:picMk id="4" creationId="{81FF9407-23BF-0354-08B4-7DEA71BB50C2}"/>
          </ac:picMkLst>
        </pc:picChg>
      </pc:sldChg>
      <pc:sldChg chg="modSp new mod">
        <pc:chgData name="Bob Flynn" userId="664729f4-1250-46a5-879d-3bdcd89d87bc" providerId="ADAL" clId="{9A576491-32AF-480C-BF05-F723F0D26505}" dt="2024-02-28T10:15:40.058" v="1461" actId="20577"/>
        <pc:sldMkLst>
          <pc:docMk/>
          <pc:sldMk cId="1968436930" sldId="304"/>
        </pc:sldMkLst>
        <pc:spChg chg="mod">
          <ac:chgData name="Bob Flynn" userId="664729f4-1250-46a5-879d-3bdcd89d87bc" providerId="ADAL" clId="{9A576491-32AF-480C-BF05-F723F0D26505}" dt="2024-02-27T07:55:01.101" v="455" actId="20577"/>
          <ac:spMkLst>
            <pc:docMk/>
            <pc:sldMk cId="1968436930" sldId="304"/>
            <ac:spMk id="2" creationId="{C4583095-66C8-35D3-6970-B2E8C2CF5675}"/>
          </ac:spMkLst>
        </pc:spChg>
        <pc:spChg chg="mod">
          <ac:chgData name="Bob Flynn" userId="664729f4-1250-46a5-879d-3bdcd89d87bc" providerId="ADAL" clId="{9A576491-32AF-480C-BF05-F723F0D26505}" dt="2024-02-28T10:15:40.058" v="1461" actId="20577"/>
          <ac:spMkLst>
            <pc:docMk/>
            <pc:sldMk cId="1968436930" sldId="304"/>
            <ac:spMk id="3" creationId="{F87061BE-38DC-FD86-C818-2F4BB998441D}"/>
          </ac:spMkLst>
        </pc:spChg>
      </pc:sldChg>
      <pc:sldChg chg="addSp delSp modSp new mod">
        <pc:chgData name="Bob Flynn" userId="664729f4-1250-46a5-879d-3bdcd89d87bc" providerId="ADAL" clId="{9A576491-32AF-480C-BF05-F723F0D26505}" dt="2024-02-28T10:10:40.249" v="1398" actId="27636"/>
        <pc:sldMkLst>
          <pc:docMk/>
          <pc:sldMk cId="1001992135" sldId="305"/>
        </pc:sldMkLst>
        <pc:spChg chg="mod">
          <ac:chgData name="Bob Flynn" userId="664729f4-1250-46a5-879d-3bdcd89d87bc" providerId="ADAL" clId="{9A576491-32AF-480C-BF05-F723F0D26505}" dt="2024-02-28T10:07:23.293" v="1385"/>
          <ac:spMkLst>
            <pc:docMk/>
            <pc:sldMk cId="1001992135" sldId="305"/>
            <ac:spMk id="2" creationId="{473F7891-7B89-6E28-7EE0-630DA6538182}"/>
          </ac:spMkLst>
        </pc:spChg>
        <pc:spChg chg="mod">
          <ac:chgData name="Bob Flynn" userId="664729f4-1250-46a5-879d-3bdcd89d87bc" providerId="ADAL" clId="{9A576491-32AF-480C-BF05-F723F0D26505}" dt="2024-02-28T10:10:40.249" v="1398" actId="27636"/>
          <ac:spMkLst>
            <pc:docMk/>
            <pc:sldMk cId="1001992135" sldId="305"/>
            <ac:spMk id="3" creationId="{4BBA966A-3D5F-825D-4DC2-40CEC33B43BD}"/>
          </ac:spMkLst>
        </pc:spChg>
        <pc:spChg chg="add del">
          <ac:chgData name="Bob Flynn" userId="664729f4-1250-46a5-879d-3bdcd89d87bc" providerId="ADAL" clId="{9A576491-32AF-480C-BF05-F723F0D26505}" dt="2024-02-28T10:07:27.720" v="1386" actId="478"/>
          <ac:spMkLst>
            <pc:docMk/>
            <pc:sldMk cId="1001992135" sldId="305"/>
            <ac:spMk id="5" creationId="{9BA2C41A-DAF9-91A2-0CE4-E8DAE464A9A0}"/>
          </ac:spMkLst>
        </pc:spChg>
        <pc:picChg chg="add mod">
          <ac:chgData name="Bob Flynn" userId="664729f4-1250-46a5-879d-3bdcd89d87bc" providerId="ADAL" clId="{9A576491-32AF-480C-BF05-F723F0D26505}" dt="2024-02-28T10:10:35.527" v="1396" actId="1076"/>
          <ac:picMkLst>
            <pc:docMk/>
            <pc:sldMk cId="1001992135" sldId="305"/>
            <ac:picMk id="6" creationId="{34151C0F-9DF8-41A5-7CD3-1A9922461DC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ko-Kore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9B7CAD-6A77-2449-B17A-EB07555A9567}" type="datetimeFigureOut">
              <a:rPr kumimoji="1" lang="ko-Kore-KR" altLang="en-US" smtClean="0"/>
              <a:t>02/28/2024</a:t>
            </a:fld>
            <a:endParaRPr kumimoji="1" lang="ko-Kore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ore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  <a:endParaRPr kumimoji="1" lang="ko-Kore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ko-Kore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0AF468-A1A2-AD46-8394-B93D92EA15CD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2091309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ore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0AF468-A1A2-AD46-8394-B93D92EA15CD}" type="slidenum">
              <a:rPr kumimoji="1" lang="ko-Kore-KR" altLang="en-US" smtClean="0"/>
              <a:t>2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619755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uFillTx/>
              </a:defRPr>
            </a:lvl1pPr>
          </a:lstStyle>
          <a:p>
            <a:r>
              <a:rPr lang="en-US" dirty="0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2/28/2024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2/28/2024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2/28/2024</a:t>
            </a:fld>
            <a:endParaRPr lang="en-US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2/28/2024</a:t>
            </a:fld>
            <a:endParaRPr lang="en-US">
              <a:uFillTx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2/28/2024</a:t>
            </a:fld>
            <a:endParaRPr lang="en-US">
              <a:uFillTx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>
                <a:uFillTx/>
              </a:rPr>
              <a:t>Click to edit Master text styles</a:t>
            </a:r>
          </a:p>
          <a:p>
            <a:pPr lvl="1"/>
            <a:r>
              <a:rPr lang="en-US" dirty="0">
                <a:uFillTx/>
              </a:rPr>
              <a:t>Second level</a:t>
            </a:r>
          </a:p>
          <a:p>
            <a:pPr lvl="2"/>
            <a:r>
              <a:rPr lang="en-US" dirty="0">
                <a:uFillTx/>
              </a:rPr>
              <a:t>Third level</a:t>
            </a:r>
          </a:p>
          <a:p>
            <a:pPr lvl="3"/>
            <a:r>
              <a:rPr lang="en-US" dirty="0">
                <a:uFillTx/>
              </a:rPr>
              <a:t>Fourth level</a:t>
            </a:r>
          </a:p>
          <a:p>
            <a:pPr lvl="4"/>
            <a:r>
              <a:rPr lang="en-US" dirty="0">
                <a:uFillTx/>
              </a:rPr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/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>
            <a:spLocks/>
          </p:cNvSpPr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0" name="TextBox 9"/>
          <p:cNvSpPr txBox="1">
            <a:spLocks/>
          </p:cNvSpPr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uFillTx/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uFillTx/>
              <a:latin typeface="Myriad Pro Light" panose="020B0603030403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uFillTx/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>
      <a:defPPr>
        <a:defRPr lang="en-US">
          <a:uFillTx/>
        </a:defRPr>
      </a:defPPr>
      <a:lvl1pPr marL="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72122" y="1369736"/>
            <a:ext cx="11296184" cy="2387600"/>
          </a:xfrm>
        </p:spPr>
        <p:txBody>
          <a:bodyPr>
            <a:normAutofit/>
          </a:bodyPr>
          <a:lstStyle/>
          <a:p>
            <a:r>
              <a:rPr lang="en-US" altLang="zh-CN" dirty="0">
                <a:solidFill>
                  <a:srgbClr val="C00000"/>
                </a:solidFill>
                <a:ea typeface="SimSun" charset="-122"/>
              </a:rPr>
              <a:t>Support for </a:t>
            </a:r>
            <a:br>
              <a:rPr lang="en-US" altLang="zh-CN" dirty="0">
                <a:solidFill>
                  <a:srgbClr val="C00000"/>
                </a:solidFill>
                <a:ea typeface="SimSun" charset="-122"/>
              </a:rPr>
            </a:br>
            <a:r>
              <a:rPr lang="en-US" altLang="zh-CN" dirty="0">
                <a:solidFill>
                  <a:srgbClr val="C00000"/>
                </a:solidFill>
                <a:ea typeface="SimSun" charset="-122"/>
              </a:rPr>
              <a:t>Composite Digital Twins</a:t>
            </a:r>
            <a:endParaRPr lang="ko-KR" altLang="en-US" dirty="0">
              <a:solidFill>
                <a:srgbClr val="C00000"/>
              </a:solidFill>
              <a:uFillTx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13791" y="5037552"/>
            <a:ext cx="1031681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Group Name: RDM</a:t>
            </a:r>
          </a:p>
          <a:p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Source: Bob Flynn, Exacta </a:t>
            </a:r>
          </a:p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Meeting Date: </a:t>
            </a:r>
            <a:r>
              <a:rPr lang="en-US" altLang="zh-CN" sz="2400" dirty="0">
                <a:solidFill>
                  <a:schemeClr val="bg1"/>
                </a:solidFill>
              </a:rPr>
              <a:t>2024-02-26</a:t>
            </a:r>
          </a:p>
          <a:p>
            <a:pPr eaLnBrk="1" hangingPunct="1"/>
            <a:r>
              <a:rPr lang="en-US" altLang="zh-CN" sz="2400">
                <a:solidFill>
                  <a:schemeClr val="bg1"/>
                </a:solidFill>
              </a:rPr>
              <a:t>RDM-2024-0006-Digital_Twin_Composition</a:t>
            </a:r>
            <a:endParaRPr lang="en-US" altLang="zh-CN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>
                <a:uFillTx/>
              </a:rPr>
              <a:t>Thank you!</a:t>
            </a:r>
            <a:endParaRPr lang="ko-KR" altLang="en-US">
              <a:uFillTx/>
            </a:endParaRPr>
          </a:p>
        </p:txBody>
      </p:sp>
      <p:sp>
        <p:nvSpPr>
          <p:cNvPr id="6" name="부제목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>
              <a:uFillTx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34696" y="0"/>
            <a:ext cx="10276154" cy="1173570"/>
          </a:xfrm>
        </p:spPr>
        <p:txBody>
          <a:bodyPr>
            <a:normAutofit/>
          </a:bodyPr>
          <a:lstStyle/>
          <a:p>
            <a:r>
              <a:rPr lang="en-US" altLang="zh-CN" dirty="0"/>
              <a:t>STF 628 – Digital Twins</a:t>
            </a:r>
            <a:endParaRPr lang="ko-KR" alt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6216DF3-3BEB-774C-ABA0-C4E5887319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75373" y="2468604"/>
            <a:ext cx="4257401" cy="3017793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altLang="zh-CN" sz="2400" kern="0">
                <a:latin typeface="Arial" panose="020B0604020202020204" pitchFamily="34" charset="0"/>
                <a:ea typeface="ＭＳ Ｐゴシック" panose="020B0600070205080204" pitchFamily="34" charset="-128"/>
              </a:rPr>
              <a:t>D2: DTS/SmartM2M-103845 Digital Twins communication requirements</a:t>
            </a:r>
          </a:p>
          <a:p>
            <a:pPr marL="0" indent="0">
              <a:buNone/>
              <a:defRPr/>
            </a:pPr>
            <a:endParaRPr lang="en-US" altLang="zh-CN" sz="2400" ker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0" indent="0">
              <a:buNone/>
              <a:defRPr/>
            </a:pPr>
            <a:r>
              <a:rPr lang="en-US" altLang="zh-CN" sz="2400" kern="0">
                <a:latin typeface="Arial" panose="020B0604020202020204" pitchFamily="34" charset="0"/>
                <a:ea typeface="ＭＳ Ｐゴシック" panose="020B0600070205080204" pitchFamily="34" charset="-128"/>
              </a:rPr>
              <a:t>D3: DTS/SmartM2M-103846 Digital Twins: Functionalities and communication Reference Architecture</a:t>
            </a:r>
            <a:endParaRPr lang="en-US" altLang="zh-CN" sz="2400" kern="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D0A11F-AFE6-BFAF-5759-73FF54139D62}"/>
              </a:ext>
            </a:extLst>
          </p:cNvPr>
          <p:cNvSpPr txBox="1"/>
          <p:nvPr/>
        </p:nvSpPr>
        <p:spPr>
          <a:xfrm>
            <a:off x="5956828" y="3148647"/>
            <a:ext cx="5463791" cy="1089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defRPr/>
            </a:pPr>
            <a:r>
              <a:rPr lang="en-US" altLang="zh-CN" sz="2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D4: DTR/SmartM2M-10384723179 Digital Twins communication support in oneM2M</a:t>
            </a: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4A9468F7-83E1-EB21-34D1-3EB3C07FEEE9}"/>
              </a:ext>
            </a:extLst>
          </p:cNvPr>
          <p:cNvSpPr/>
          <p:nvPr/>
        </p:nvSpPr>
        <p:spPr>
          <a:xfrm>
            <a:off x="4431323" y="2160394"/>
            <a:ext cx="1326382" cy="3346101"/>
          </a:xfrm>
          <a:prstGeom prst="rightBrace">
            <a:avLst>
              <a:gd name="adj1" fmla="val 8333"/>
              <a:gd name="adj2" fmla="val 47297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43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9BDAA-D639-81BF-66F5-D83D13574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Twin Concept</a:t>
            </a:r>
          </a:p>
        </p:txBody>
      </p:sp>
      <p:pic>
        <p:nvPicPr>
          <p:cNvPr id="5" name="Picture 4" descr="A diagram of a diagram&#10;&#10;Description automatically generated">
            <a:extLst>
              <a:ext uri="{FF2B5EF4-FFF2-40B4-BE49-F238E27FC236}">
                <a16:creationId xmlns:a16="http://schemas.microsoft.com/office/drawing/2014/main" id="{29B25E17-2F44-9F3E-6B3A-237DD10128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22" y="1639438"/>
            <a:ext cx="11183955" cy="3579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612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2D4AB7-BC6B-1BAA-2544-F08C100E7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C2BB7-5AE7-B9EB-8FA0-300150886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593075" cy="1173570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Examples of Composite Digital Twin</a:t>
            </a:r>
            <a:r>
              <a:rPr lang="en-US" altLang="zh-CN" sz="4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43B401-6801-9E3F-21B9-7F772A86A7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470" y="2395363"/>
            <a:ext cx="10804022" cy="40757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1037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95AC0-8E81-70A1-7A2E-EB7ADF5A3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8789207" cy="1173570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Examples of Composite Digital Twin</a:t>
            </a:r>
            <a:r>
              <a:rPr lang="en-US" altLang="zh-CN" sz="4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79607F-74E9-FD93-8F87-24E95606CD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8950" y="1540164"/>
            <a:ext cx="10437137" cy="49500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58096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7041E-4CE6-3B8D-466D-E0434A0C6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331818" cy="1173570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Examples of Composite Digital Twin</a:t>
            </a:r>
            <a:r>
              <a:rPr lang="en-US" altLang="zh-CN" sz="4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8A3030-66B5-3C3A-6EF6-1E1A72EA07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1187" y="1427656"/>
            <a:ext cx="10143692" cy="49411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79345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4A982-67C4-5B88-D724-332275DAC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392108" cy="1173570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Examples of Composite Digital Twin</a:t>
            </a:r>
            <a:r>
              <a:rPr lang="en-US" altLang="zh-CN" sz="4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1FF9407-23BF-0354-08B4-7DEA71BB50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43" y="2204300"/>
            <a:ext cx="11973313" cy="311336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FB9B46B-8990-84E7-2D20-B2CA56ADDB67}"/>
              </a:ext>
            </a:extLst>
          </p:cNvPr>
          <p:cNvGrpSpPr/>
          <p:nvPr/>
        </p:nvGrpSpPr>
        <p:grpSpPr>
          <a:xfrm>
            <a:off x="894303" y="5216403"/>
            <a:ext cx="2270927" cy="1192518"/>
            <a:chOff x="894303" y="4754180"/>
            <a:chExt cx="2270927" cy="1192518"/>
          </a:xfrm>
        </p:grpSpPr>
        <p:sp>
          <p:nvSpPr>
            <p:cNvPr id="5" name="Right Brace 4">
              <a:extLst>
                <a:ext uri="{FF2B5EF4-FFF2-40B4-BE49-F238E27FC236}">
                  <a16:creationId xmlns:a16="http://schemas.microsoft.com/office/drawing/2014/main" id="{40466EB6-DA56-1732-C908-5B4D7D1A5412}"/>
                </a:ext>
              </a:extLst>
            </p:cNvPr>
            <p:cNvSpPr/>
            <p:nvPr/>
          </p:nvSpPr>
          <p:spPr>
            <a:xfrm rot="5400000">
              <a:off x="1708220" y="3940263"/>
              <a:ext cx="643094" cy="2270927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7C5EB47-A898-1D35-112F-A62F6F0FCAFF}"/>
                </a:ext>
              </a:extLst>
            </p:cNvPr>
            <p:cNvSpPr txBox="1"/>
            <p:nvPr/>
          </p:nvSpPr>
          <p:spPr>
            <a:xfrm>
              <a:off x="1681755" y="5577366"/>
              <a:ext cx="696024" cy="369332"/>
            </a:xfrm>
            <a:prstGeom prst="rect">
              <a:avLst/>
            </a:prstGeom>
          </p:spPr>
          <p:txBody>
            <a:bodyPr wrap="none" rtlCol="0">
              <a:spAutoFit/>
            </a:bodyPr>
            <a:lstStyle/>
            <a:p>
              <a:r>
                <a:rPr lang="en-US" dirty="0"/>
                <a:t>CSE 1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75ED6FBE-6CBA-D48B-82C3-165EA204B34D}"/>
              </a:ext>
            </a:extLst>
          </p:cNvPr>
          <p:cNvGrpSpPr/>
          <p:nvPr/>
        </p:nvGrpSpPr>
        <p:grpSpPr>
          <a:xfrm>
            <a:off x="3870291" y="5216403"/>
            <a:ext cx="2270927" cy="1192518"/>
            <a:chOff x="3870290" y="4735760"/>
            <a:chExt cx="2270927" cy="1192518"/>
          </a:xfrm>
        </p:grpSpPr>
        <p:sp>
          <p:nvSpPr>
            <p:cNvPr id="7" name="Right Brace 6">
              <a:extLst>
                <a:ext uri="{FF2B5EF4-FFF2-40B4-BE49-F238E27FC236}">
                  <a16:creationId xmlns:a16="http://schemas.microsoft.com/office/drawing/2014/main" id="{73BB2330-59A1-C252-7FFE-C34DA869D6AD}"/>
                </a:ext>
              </a:extLst>
            </p:cNvPr>
            <p:cNvSpPr/>
            <p:nvPr/>
          </p:nvSpPr>
          <p:spPr>
            <a:xfrm rot="5400000">
              <a:off x="4684207" y="3921843"/>
              <a:ext cx="643094" cy="2270927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059ADBD-7818-EF23-743B-F0F383CDDB83}"/>
                </a:ext>
              </a:extLst>
            </p:cNvPr>
            <p:cNvSpPr txBox="1"/>
            <p:nvPr/>
          </p:nvSpPr>
          <p:spPr>
            <a:xfrm>
              <a:off x="4657742" y="5558946"/>
              <a:ext cx="696024" cy="369332"/>
            </a:xfrm>
            <a:prstGeom prst="rect">
              <a:avLst/>
            </a:prstGeom>
          </p:spPr>
          <p:txBody>
            <a:bodyPr wrap="none" rtlCol="0">
              <a:spAutoFit/>
            </a:bodyPr>
            <a:lstStyle/>
            <a:p>
              <a:r>
                <a:rPr lang="en-US" dirty="0"/>
                <a:t>CSE 2</a:t>
              </a:r>
            </a:p>
          </p:txBody>
        </p:sp>
      </p:grpSp>
      <p:sp>
        <p:nvSpPr>
          <p:cNvPr id="11" name="Right Brace 10">
            <a:extLst>
              <a:ext uri="{FF2B5EF4-FFF2-40B4-BE49-F238E27FC236}">
                <a16:creationId xmlns:a16="http://schemas.microsoft.com/office/drawing/2014/main" id="{FD9FCA19-625B-3BE3-5D9A-6D7CF15B3AEB}"/>
              </a:ext>
            </a:extLst>
          </p:cNvPr>
          <p:cNvSpPr/>
          <p:nvPr/>
        </p:nvSpPr>
        <p:spPr>
          <a:xfrm rot="5400000">
            <a:off x="7569762" y="4444888"/>
            <a:ext cx="643094" cy="227092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05CF56-5F88-138A-9C0C-8DB56A717B93}"/>
              </a:ext>
            </a:extLst>
          </p:cNvPr>
          <p:cNvSpPr txBox="1"/>
          <p:nvPr/>
        </p:nvSpPr>
        <p:spPr>
          <a:xfrm>
            <a:off x="7543297" y="6081991"/>
            <a:ext cx="696024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dirty="0"/>
              <a:t>CSE 3</a:t>
            </a:r>
          </a:p>
        </p:txBody>
      </p:sp>
      <p:sp>
        <p:nvSpPr>
          <p:cNvPr id="13" name="Right Brace 12">
            <a:extLst>
              <a:ext uri="{FF2B5EF4-FFF2-40B4-BE49-F238E27FC236}">
                <a16:creationId xmlns:a16="http://schemas.microsoft.com/office/drawing/2014/main" id="{783CA3B3-65DA-4E6F-CBCA-9B006CDB2629}"/>
              </a:ext>
            </a:extLst>
          </p:cNvPr>
          <p:cNvSpPr/>
          <p:nvPr/>
        </p:nvSpPr>
        <p:spPr>
          <a:xfrm rot="5400000">
            <a:off x="10455317" y="4445419"/>
            <a:ext cx="643094" cy="227092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FC67D1-CA6F-83D1-27AF-41FFF75662E2}"/>
              </a:ext>
            </a:extLst>
          </p:cNvPr>
          <p:cNvSpPr txBox="1"/>
          <p:nvPr/>
        </p:nvSpPr>
        <p:spPr>
          <a:xfrm>
            <a:off x="10428852" y="6082522"/>
            <a:ext cx="696024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dirty="0"/>
              <a:t>CSE 4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14FB0D8-F7FA-0193-A08E-A66D12C1FFFD}"/>
              </a:ext>
            </a:extLst>
          </p:cNvPr>
          <p:cNvGrpSpPr/>
          <p:nvPr/>
        </p:nvGrpSpPr>
        <p:grpSpPr>
          <a:xfrm>
            <a:off x="2160395" y="2209138"/>
            <a:ext cx="3366198" cy="944989"/>
            <a:chOff x="2160395" y="1485662"/>
            <a:chExt cx="3366198" cy="944989"/>
          </a:xfrm>
        </p:grpSpPr>
        <p:sp>
          <p:nvSpPr>
            <p:cNvPr id="15" name="Right Brace 14">
              <a:extLst>
                <a:ext uri="{FF2B5EF4-FFF2-40B4-BE49-F238E27FC236}">
                  <a16:creationId xmlns:a16="http://schemas.microsoft.com/office/drawing/2014/main" id="{F7BABD4A-C91B-E507-E631-D6EFB7F4B753}"/>
                </a:ext>
              </a:extLst>
            </p:cNvPr>
            <p:cNvSpPr/>
            <p:nvPr/>
          </p:nvSpPr>
          <p:spPr>
            <a:xfrm rot="16200000">
              <a:off x="3627454" y="531513"/>
              <a:ext cx="432079" cy="3366198"/>
            </a:xfrm>
            <a:prstGeom prst="rightBrace">
              <a:avLst>
                <a:gd name="adj1" fmla="val 8333"/>
                <a:gd name="adj2" fmla="val 19254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BD5DF91-3F37-F6BB-A698-4C15CDEB078E}"/>
                </a:ext>
              </a:extLst>
            </p:cNvPr>
            <p:cNvSpPr txBox="1"/>
            <p:nvPr/>
          </p:nvSpPr>
          <p:spPr>
            <a:xfrm>
              <a:off x="2458163" y="1485662"/>
              <a:ext cx="696024" cy="369332"/>
            </a:xfrm>
            <a:prstGeom prst="rect">
              <a:avLst/>
            </a:prstGeom>
          </p:spPr>
          <p:txBody>
            <a:bodyPr wrap="none" rtlCol="0">
              <a:spAutoFit/>
            </a:bodyPr>
            <a:lstStyle/>
            <a:p>
              <a:r>
                <a:rPr lang="en-US" dirty="0"/>
                <a:t>CSE 5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4D63FF8-060F-62B4-EBD4-59BB09767BB9}"/>
              </a:ext>
            </a:extLst>
          </p:cNvPr>
          <p:cNvGrpSpPr/>
          <p:nvPr/>
        </p:nvGrpSpPr>
        <p:grpSpPr>
          <a:xfrm>
            <a:off x="7728871" y="2262976"/>
            <a:ext cx="3366198" cy="912923"/>
            <a:chOff x="2160395" y="1517728"/>
            <a:chExt cx="3366198" cy="912923"/>
          </a:xfrm>
        </p:grpSpPr>
        <p:sp>
          <p:nvSpPr>
            <p:cNvPr id="21" name="Right Brace 20">
              <a:extLst>
                <a:ext uri="{FF2B5EF4-FFF2-40B4-BE49-F238E27FC236}">
                  <a16:creationId xmlns:a16="http://schemas.microsoft.com/office/drawing/2014/main" id="{CFC0FEDF-B68E-9060-3EA8-190A070600E4}"/>
                </a:ext>
              </a:extLst>
            </p:cNvPr>
            <p:cNvSpPr/>
            <p:nvPr/>
          </p:nvSpPr>
          <p:spPr>
            <a:xfrm rot="16200000">
              <a:off x="3627454" y="531513"/>
              <a:ext cx="432079" cy="3366198"/>
            </a:xfrm>
            <a:prstGeom prst="rightBrace">
              <a:avLst>
                <a:gd name="adj1" fmla="val 8333"/>
                <a:gd name="adj2" fmla="val 7806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059578A-09D0-AA7B-FCCA-9832817E3F02}"/>
                </a:ext>
              </a:extLst>
            </p:cNvPr>
            <p:cNvSpPr txBox="1"/>
            <p:nvPr/>
          </p:nvSpPr>
          <p:spPr>
            <a:xfrm>
              <a:off x="4427568" y="1517728"/>
              <a:ext cx="696024" cy="369332"/>
            </a:xfrm>
            <a:prstGeom prst="rect">
              <a:avLst/>
            </a:prstGeom>
          </p:spPr>
          <p:txBody>
            <a:bodyPr wrap="none" rtlCol="0">
              <a:spAutoFit/>
            </a:bodyPr>
            <a:lstStyle/>
            <a:p>
              <a:r>
                <a:rPr lang="en-US" dirty="0"/>
                <a:t>CSE 6</a:t>
              </a:r>
            </a:p>
          </p:txBody>
        </p:sp>
      </p:grp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B4E1DF6-89C2-A7BA-D4CF-A32A99CC4A1A}"/>
              </a:ext>
            </a:extLst>
          </p:cNvPr>
          <p:cNvSpPr/>
          <p:nvPr/>
        </p:nvSpPr>
        <p:spPr>
          <a:xfrm rot="16200000">
            <a:off x="6180347" y="518994"/>
            <a:ext cx="643094" cy="336620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FE09769-F00F-72DE-7C89-D598189FA1B0}"/>
              </a:ext>
            </a:extLst>
          </p:cNvPr>
          <p:cNvSpPr txBox="1"/>
          <p:nvPr/>
        </p:nvSpPr>
        <p:spPr>
          <a:xfrm>
            <a:off x="6158297" y="1563666"/>
            <a:ext cx="696024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dirty="0"/>
              <a:t>CSE 7</a:t>
            </a:r>
          </a:p>
        </p:txBody>
      </p:sp>
    </p:spTree>
    <p:extLst>
      <p:ext uri="{BB962C8B-B14F-4D97-AF65-F5344CB8AC3E}">
        <p14:creationId xmlns:p14="http://schemas.microsoft.com/office/powerpoint/2010/main" val="2725924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83095-66C8-35D3-6970-B2E8C2CF5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can oneM2M achieve this?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061BE-38DC-FD86-C818-2F4BB99844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Constraints</a:t>
            </a:r>
          </a:p>
          <a:p>
            <a:pPr lvl="1"/>
            <a:r>
              <a:rPr lang="en-US" dirty="0"/>
              <a:t>Devices cannot be responsible for this type of distribution of data. It is unrealistic to anticipate all needs of applications that might use the data.</a:t>
            </a:r>
          </a:p>
          <a:p>
            <a:r>
              <a:rPr lang="en-US" dirty="0"/>
              <a:t>FlexContainer</a:t>
            </a:r>
          </a:p>
          <a:p>
            <a:pPr lvl="1"/>
            <a:r>
              <a:rPr lang="en-US" dirty="0"/>
              <a:t>Offers the custom attributes that can be used for the CDT</a:t>
            </a:r>
          </a:p>
          <a:p>
            <a:pPr lvl="1"/>
            <a:r>
              <a:rPr lang="en-US" dirty="0"/>
              <a:t>Lacks Bi-directional synchronization </a:t>
            </a:r>
          </a:p>
          <a:p>
            <a:r>
              <a:rPr lang="en-US" dirty="0" err="1"/>
              <a:t>AnnounceTo</a:t>
            </a:r>
            <a:endParaRPr lang="en-US" dirty="0"/>
          </a:p>
          <a:p>
            <a:pPr lvl="1"/>
            <a:r>
              <a:rPr lang="en-US" dirty="0"/>
              <a:t>Offers the Bi-directional synchronization</a:t>
            </a:r>
          </a:p>
          <a:p>
            <a:pPr lvl="1"/>
            <a:r>
              <a:rPr lang="en-US" dirty="0"/>
              <a:t>Lacks custom definition (we can announce subset of existing resource)</a:t>
            </a:r>
          </a:p>
          <a:p>
            <a:pPr lvl="1"/>
            <a:r>
              <a:rPr lang="en-US" dirty="0"/>
              <a:t>Lacks support for multiple data sources</a:t>
            </a:r>
          </a:p>
          <a:p>
            <a:r>
              <a:rPr lang="en-US" dirty="0"/>
              <a:t>Aggregator AEs</a:t>
            </a:r>
          </a:p>
          <a:p>
            <a:pPr lvl="1"/>
            <a:r>
              <a:rPr lang="en-US" dirty="0"/>
              <a:t>Subscribes to data elements and then creates new composite resources</a:t>
            </a:r>
          </a:p>
          <a:p>
            <a:pPr lvl="1"/>
            <a:r>
              <a:rPr lang="en-US" dirty="0"/>
              <a:t>Bi-directional synchronization can be challenging</a:t>
            </a:r>
          </a:p>
          <a:p>
            <a:pPr lvl="1"/>
            <a:r>
              <a:rPr lang="en-US" dirty="0"/>
              <a:t>New composite DT requires new AE</a:t>
            </a:r>
          </a:p>
          <a:p>
            <a:r>
              <a:rPr lang="en-US" dirty="0"/>
              <a:t>&lt;Group&gt; DT resources to realize CDT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436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F7891-7B89-6E28-7EE0-630DA6538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Twin </a:t>
            </a:r>
            <a:r>
              <a:rPr lang="en-US" dirty="0" err="1"/>
              <a:t>InterOperability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A966A-3D5F-825D-4DC2-40CEC33B43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6126394" cy="429069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The DT's DCC shall abstract raw data and information from its core model, providing a simplified representation of the DT's state (properties, events, action and relationships), capabilities and actions to external digital entities through the representation through one or multiple format of a Digital Twin Description (DTD) as illustrated in Figure 19. </a:t>
            </a:r>
            <a:endParaRPr lang="en-US" sz="4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4151C0F-9DF8-41A5-7CD3-1A9922461DC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2142" y="1625296"/>
            <a:ext cx="5054600" cy="42906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1992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rgbClr val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19809</TotalTime>
  <Words>270</Words>
  <Application>Microsoft Office PowerPoint</Application>
  <PresentationFormat>Widescreen</PresentationFormat>
  <Paragraphs>41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SimSun</vt:lpstr>
      <vt:lpstr>Arial</vt:lpstr>
      <vt:lpstr>Calibri</vt:lpstr>
      <vt:lpstr>Myriad Pro</vt:lpstr>
      <vt:lpstr>Myriad Pro Light</vt:lpstr>
      <vt:lpstr>Times New Roman</vt:lpstr>
      <vt:lpstr>Office Theme</vt:lpstr>
      <vt:lpstr>Support for  Composite Digital Twins</vt:lpstr>
      <vt:lpstr>STF 628 – Digital Twins</vt:lpstr>
      <vt:lpstr>Digital Twin Concept</vt:lpstr>
      <vt:lpstr>Examples of Composite Digital Twin </vt:lpstr>
      <vt:lpstr>Examples of Composite Digital Twin </vt:lpstr>
      <vt:lpstr>Examples of Composite Digital Twin </vt:lpstr>
      <vt:lpstr>Examples of Composite Digital Twin </vt:lpstr>
      <vt:lpstr>How can oneM2M achieve this?</vt:lpstr>
      <vt:lpstr>Digital Twin InterOperability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Bob Flynn</cp:lastModifiedBy>
  <cp:revision>186</cp:revision>
  <dcterms:created xsi:type="dcterms:W3CDTF">2017-09-21T15:46:31Z</dcterms:created>
  <dcterms:modified xsi:type="dcterms:W3CDTF">2024-02-28T10:15:47Z</dcterms:modified>
</cp:coreProperties>
</file>