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9" r:id="rId6"/>
    <p:sldId id="288" r:id="rId7"/>
    <p:sldId id="292" r:id="rId8"/>
    <p:sldId id="291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6E6C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84198" autoAdjust="0"/>
  </p:normalViewPr>
  <p:slideViewPr>
    <p:cSldViewPr showGuides="1">
      <p:cViewPr varScale="1">
        <p:scale>
          <a:sx n="114" d="100"/>
          <a:sy n="114" d="100"/>
        </p:scale>
        <p:origin x="1332" y="114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4/11/2019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2019/4/11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86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rgbClr val="A0A0A3"/>
                </a:solidFill>
              </a:rPr>
              <a:t>OneM2M Service Subscriptions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497078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Source: C-DOT (Kapil, Anupama, Poornima, Suman)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11 Apr 2019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Agenda Item: TBD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/>
              <a:t>Background</a:t>
            </a:r>
            <a:endParaRPr lang="zh-CN" altLang="en-US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Following new attributes are introduced in &lt;m2mServiceSubsriptionProfile&gt; resource</a:t>
            </a:r>
          </a:p>
          <a:p>
            <a:r>
              <a:rPr lang="en-US" sz="2400" dirty="0"/>
              <a:t>activation/deactivation date, </a:t>
            </a:r>
          </a:p>
          <a:p>
            <a:r>
              <a:rPr lang="en-US" sz="2400" dirty="0" err="1"/>
              <a:t>maxNumberOfAEs</a:t>
            </a:r>
            <a:endParaRPr lang="en-US" sz="2400" dirty="0"/>
          </a:p>
          <a:p>
            <a:r>
              <a:rPr lang="en-US" sz="2400" dirty="0" err="1"/>
              <a:t>maxNumberOfNodes</a:t>
            </a:r>
            <a:endParaRPr lang="en-US" sz="2400" dirty="0"/>
          </a:p>
          <a:p>
            <a:r>
              <a:rPr lang="en-US" sz="2400" dirty="0" err="1"/>
              <a:t>maxBytes</a:t>
            </a:r>
            <a:endParaRPr lang="en-US" sz="2400" dirty="0"/>
          </a:p>
          <a:p>
            <a:r>
              <a:rPr lang="en-US" sz="2400" dirty="0" err="1"/>
              <a:t>maxNumberOfUsers</a:t>
            </a:r>
            <a:endParaRPr lang="en-US" sz="2400" dirty="0"/>
          </a:p>
          <a:p>
            <a:pPr marL="457200" lvl="1" indent="0">
              <a:buNone/>
            </a:pPr>
            <a:endParaRPr lang="en-US" sz="20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21372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Activation /Deactivation Date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 dirty="0"/>
          </a:p>
          <a:p>
            <a:pPr marL="457200" lvl="1" indent="0">
              <a:buNone/>
            </a:pPr>
            <a:endParaRPr lang="en-US" sz="2000" dirty="0"/>
          </a:p>
          <a:p>
            <a:endParaRPr lang="zh-CN" alt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250DE56-80F3-4A49-8FAF-773918490727}"/>
              </a:ext>
            </a:extLst>
          </p:cNvPr>
          <p:cNvSpPr/>
          <p:nvPr/>
        </p:nvSpPr>
        <p:spPr>
          <a:xfrm>
            <a:off x="3727687" y="1726001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  <a:p>
            <a:pPr algn="ctr"/>
            <a:r>
              <a:rPr lang="en-US" sz="1600" dirty="0"/>
              <a:t>IN-CSE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8C9546-C013-4473-99F5-ACEBC1404CE0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4318055" y="2520267"/>
            <a:ext cx="25346" cy="3041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C8CC5BE-322F-4370-BFE5-8CBFD1C07809}"/>
              </a:ext>
            </a:extLst>
          </p:cNvPr>
          <p:cNvSpPr txBox="1"/>
          <p:nvPr/>
        </p:nvSpPr>
        <p:spPr>
          <a:xfrm>
            <a:off x="3737378" y="1702031"/>
            <a:ext cx="11144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Admin-AE1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6FE10A-FD63-4FAF-A3EF-D0F72611255D}"/>
              </a:ext>
            </a:extLst>
          </p:cNvPr>
          <p:cNvSpPr txBox="1"/>
          <p:nvPr/>
        </p:nvSpPr>
        <p:spPr>
          <a:xfrm>
            <a:off x="1329952" y="3511128"/>
            <a:ext cx="9492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ADN-AE1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1EC069-D726-44EC-98E1-863CBA58C3A3}"/>
              </a:ext>
            </a:extLst>
          </p:cNvPr>
          <p:cNvSpPr txBox="1"/>
          <p:nvPr/>
        </p:nvSpPr>
        <p:spPr>
          <a:xfrm>
            <a:off x="1329952" y="4338447"/>
            <a:ext cx="9492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ADN-AE1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EEA450-A996-4BA8-9166-D861F9838D40}"/>
              </a:ext>
            </a:extLst>
          </p:cNvPr>
          <p:cNvCxnSpPr/>
          <p:nvPr/>
        </p:nvCxnSpPr>
        <p:spPr>
          <a:xfrm>
            <a:off x="4339028" y="286571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FBEF3EB-FC71-4667-B33B-28526D39B2AC}"/>
              </a:ext>
            </a:extLst>
          </p:cNvPr>
          <p:cNvSpPr txBox="1"/>
          <p:nvPr/>
        </p:nvSpPr>
        <p:spPr>
          <a:xfrm>
            <a:off x="4914235" y="2666547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SSP1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950655-3D7B-45C4-A4D1-1C2B1CD7AA19}"/>
              </a:ext>
            </a:extLst>
          </p:cNvPr>
          <p:cNvSpPr txBox="1"/>
          <p:nvPr/>
        </p:nvSpPr>
        <p:spPr>
          <a:xfrm>
            <a:off x="5214367" y="2947677"/>
            <a:ext cx="3017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activationDate</a:t>
            </a:r>
            <a:r>
              <a:rPr lang="en-US" dirty="0"/>
              <a:t> (e.g. 05/01/19)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D55837FF-486D-4BFF-9CA5-43AAACC1C6B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062503" y="2974294"/>
            <a:ext cx="168492" cy="1476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1" name="Arrow: Right 4100">
            <a:extLst>
              <a:ext uri="{FF2B5EF4-FFF2-40B4-BE49-F238E27FC236}">
                <a16:creationId xmlns:a16="http://schemas.microsoft.com/office/drawing/2014/main" id="{43065F45-F92E-4D21-B3C4-AA540B36070A}"/>
              </a:ext>
            </a:extLst>
          </p:cNvPr>
          <p:cNvSpPr/>
          <p:nvPr/>
        </p:nvSpPr>
        <p:spPr>
          <a:xfrm>
            <a:off x="2625800" y="3506062"/>
            <a:ext cx="1692255" cy="31976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sd</a:t>
            </a:r>
            <a:r>
              <a:rPr lang="en-US" sz="1600" dirty="0" err="1">
                <a:solidFill>
                  <a:schemeClr val="tx1"/>
                </a:solidFill>
              </a:rPr>
              <a:t>Rejected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1" name="Arrow: Right 70">
            <a:extLst>
              <a:ext uri="{FF2B5EF4-FFF2-40B4-BE49-F238E27FC236}">
                <a16:creationId xmlns:a16="http://schemas.microsoft.com/office/drawing/2014/main" id="{88B07D06-9F8A-4B35-BD5A-E52243A6FE99}"/>
              </a:ext>
            </a:extLst>
          </p:cNvPr>
          <p:cNvSpPr/>
          <p:nvPr/>
        </p:nvSpPr>
        <p:spPr>
          <a:xfrm>
            <a:off x="2616146" y="4338447"/>
            <a:ext cx="1682601" cy="2777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Accepted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170BDE-99A0-4F7C-B4EC-9439E7FE1B9C}"/>
              </a:ext>
            </a:extLst>
          </p:cNvPr>
          <p:cNvSpPr txBox="1"/>
          <p:nvPr/>
        </p:nvSpPr>
        <p:spPr>
          <a:xfrm>
            <a:off x="5225552" y="3203315"/>
            <a:ext cx="3254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deactivationDate</a:t>
            </a:r>
            <a:r>
              <a:rPr lang="en-US" dirty="0"/>
              <a:t> (e.g. 04/04/19)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668BC8-86EE-4449-B770-CEE74F7296AB}"/>
              </a:ext>
            </a:extLst>
          </p:cNvPr>
          <p:cNvSpPr txBox="1"/>
          <p:nvPr/>
        </p:nvSpPr>
        <p:spPr>
          <a:xfrm>
            <a:off x="605557" y="3831797"/>
            <a:ext cx="3096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RQ1:requestTime:01/01/2019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FF2C005-7E09-4DF8-AABA-3F399B5D3E6D}"/>
              </a:ext>
            </a:extLst>
          </p:cNvPr>
          <p:cNvSpPr txBox="1"/>
          <p:nvPr/>
        </p:nvSpPr>
        <p:spPr>
          <a:xfrm>
            <a:off x="1329952" y="5155969"/>
            <a:ext cx="9492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ADN-AE1</a:t>
            </a: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CF40AA45-AFC7-43B0-8E01-48531F10A282}"/>
              </a:ext>
            </a:extLst>
          </p:cNvPr>
          <p:cNvSpPr/>
          <p:nvPr/>
        </p:nvSpPr>
        <p:spPr>
          <a:xfrm>
            <a:off x="2616146" y="5155969"/>
            <a:ext cx="1682601" cy="26385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Rejected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58C2C71-8084-477A-9309-DAA97554FCAA}"/>
              </a:ext>
            </a:extLst>
          </p:cNvPr>
          <p:cNvSpPr txBox="1"/>
          <p:nvPr/>
        </p:nvSpPr>
        <p:spPr>
          <a:xfrm>
            <a:off x="457038" y="4590234"/>
            <a:ext cx="3216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RQ2:requestTime:20/01/2019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5103CA2-B153-4698-A078-688472C67831}"/>
              </a:ext>
            </a:extLst>
          </p:cNvPr>
          <p:cNvSpPr txBox="1"/>
          <p:nvPr/>
        </p:nvSpPr>
        <p:spPr>
          <a:xfrm>
            <a:off x="533401" y="5403663"/>
            <a:ext cx="3118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RQ3:requestTime:06/04/2019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4870F8FF-4AA5-4426-8303-254F7364C642}"/>
              </a:ext>
            </a:extLst>
          </p:cNvPr>
          <p:cNvCxnSpPr/>
          <p:nvPr/>
        </p:nvCxnSpPr>
        <p:spPr>
          <a:xfrm rot="16200000" flipH="1">
            <a:off x="4810478" y="3385663"/>
            <a:ext cx="950191" cy="424952"/>
          </a:xfrm>
          <a:prstGeom prst="bentConnector3">
            <a:avLst>
              <a:gd name="adj1" fmla="val 10032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0825C2C-2E1C-4B95-B963-EC041F9F6D8A}"/>
              </a:ext>
            </a:extLst>
          </p:cNvPr>
          <p:cNvSpPr txBox="1"/>
          <p:nvPr/>
        </p:nvSpPr>
        <p:spPr>
          <a:xfrm>
            <a:off x="5498049" y="3881145"/>
            <a:ext cx="1117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SSN-ADN</a:t>
            </a:r>
          </a:p>
        </p:txBody>
      </p:sp>
    </p:spTree>
    <p:extLst>
      <p:ext uri="{BB962C8B-B14F-4D97-AF65-F5344CB8AC3E}">
        <p14:creationId xmlns:p14="http://schemas.microsoft.com/office/powerpoint/2010/main" val="400982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Activation Date/Deactivation Date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  <a:p>
            <a:pPr marL="457200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With activation/deactivation date defined in SSP, each request shall be validated against them.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If request time is before the activation time then request shall be rejected with “INVALID_SUBSCRIPTION” errors as depicted for RQ1.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If request time is within the activation/deactivation time range then request shall be handled as depicted for RQ2.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If request time is after the deactivation time range then request shall rejected with “INVALID_SUBSCRIPTION” errors as depicted for RQ3.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33199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err="1"/>
              <a:t>maxNumberOfAEs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 dirty="0"/>
          </a:p>
          <a:p>
            <a:pPr marL="457200" lvl="1" indent="0">
              <a:buNone/>
            </a:pPr>
            <a:endParaRPr lang="en-US" sz="2000" dirty="0"/>
          </a:p>
          <a:p>
            <a:endParaRPr lang="zh-CN" alt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250DE56-80F3-4A49-8FAF-773918490727}"/>
              </a:ext>
            </a:extLst>
          </p:cNvPr>
          <p:cNvSpPr/>
          <p:nvPr/>
        </p:nvSpPr>
        <p:spPr>
          <a:xfrm>
            <a:off x="3727687" y="1726001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  <a:p>
            <a:pPr algn="ctr"/>
            <a:r>
              <a:rPr lang="en-US" sz="1600" dirty="0"/>
              <a:t>IN-CSE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8C9546-C013-4473-99F5-ACEBC1404CE0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4318055" y="2520267"/>
            <a:ext cx="25346" cy="3041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C8CC5BE-322F-4370-BFE5-8CBFD1C07809}"/>
              </a:ext>
            </a:extLst>
          </p:cNvPr>
          <p:cNvSpPr txBox="1"/>
          <p:nvPr/>
        </p:nvSpPr>
        <p:spPr>
          <a:xfrm>
            <a:off x="3737378" y="1702031"/>
            <a:ext cx="11144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Admin-AE1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6FE10A-FD63-4FAF-A3EF-D0F72611255D}"/>
              </a:ext>
            </a:extLst>
          </p:cNvPr>
          <p:cNvSpPr txBox="1"/>
          <p:nvPr/>
        </p:nvSpPr>
        <p:spPr>
          <a:xfrm>
            <a:off x="1473146" y="3752735"/>
            <a:ext cx="987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ADN1</a:t>
            </a:r>
            <a:br>
              <a:rPr lang="en-US" sz="1600" dirty="0"/>
            </a:br>
            <a:r>
              <a:rPr lang="en-US" sz="1600" dirty="0"/>
              <a:t>(AE Reg)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1EC069-D726-44EC-98E1-863CBA58C3A3}"/>
              </a:ext>
            </a:extLst>
          </p:cNvPr>
          <p:cNvSpPr txBox="1"/>
          <p:nvPr/>
        </p:nvSpPr>
        <p:spPr>
          <a:xfrm>
            <a:off x="1439692" y="4541981"/>
            <a:ext cx="8831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ADN2</a:t>
            </a:r>
            <a:br>
              <a:rPr lang="en-US" sz="1600" dirty="0"/>
            </a:br>
            <a:r>
              <a:rPr lang="en-US" sz="1600" dirty="0"/>
              <a:t>(AE Reg)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EEA450-A996-4BA8-9166-D861F9838D40}"/>
              </a:ext>
            </a:extLst>
          </p:cNvPr>
          <p:cNvCxnSpPr/>
          <p:nvPr/>
        </p:nvCxnSpPr>
        <p:spPr>
          <a:xfrm>
            <a:off x="4339028" y="286571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FBEF3EB-FC71-4667-B33B-28526D39B2AC}"/>
              </a:ext>
            </a:extLst>
          </p:cNvPr>
          <p:cNvSpPr txBox="1"/>
          <p:nvPr/>
        </p:nvSpPr>
        <p:spPr>
          <a:xfrm>
            <a:off x="4914235" y="2666547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SSP1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950655-3D7B-45C4-A4D1-1C2B1CD7AA19}"/>
              </a:ext>
            </a:extLst>
          </p:cNvPr>
          <p:cNvSpPr txBox="1"/>
          <p:nvPr/>
        </p:nvSpPr>
        <p:spPr>
          <a:xfrm>
            <a:off x="5342836" y="2938374"/>
            <a:ext cx="273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maxNumberOfAEs</a:t>
            </a:r>
            <a:r>
              <a:rPr lang="en-US" dirty="0"/>
              <a:t> (e.g. 20)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D55837FF-486D-4BFF-9CA5-43AAACC1C6B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062503" y="2974294"/>
            <a:ext cx="168492" cy="1476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row: Right 70">
            <a:extLst>
              <a:ext uri="{FF2B5EF4-FFF2-40B4-BE49-F238E27FC236}">
                <a16:creationId xmlns:a16="http://schemas.microsoft.com/office/drawing/2014/main" id="{88B07D06-9F8A-4B35-BD5A-E52243A6FE99}"/>
              </a:ext>
            </a:extLst>
          </p:cNvPr>
          <p:cNvSpPr/>
          <p:nvPr/>
        </p:nvSpPr>
        <p:spPr>
          <a:xfrm>
            <a:off x="2618066" y="4646590"/>
            <a:ext cx="1682601" cy="2777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Accepted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170BDE-99A0-4F7C-B4EC-9439E7FE1B9C}"/>
              </a:ext>
            </a:extLst>
          </p:cNvPr>
          <p:cNvSpPr txBox="1"/>
          <p:nvPr/>
        </p:nvSpPr>
        <p:spPr>
          <a:xfrm>
            <a:off x="5354021" y="3194012"/>
            <a:ext cx="3027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currentNumberOfAEs</a:t>
            </a:r>
            <a:r>
              <a:rPr lang="en-US" dirty="0"/>
              <a:t> (e.g. 18)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FF2C005-7E09-4DF8-AABA-3F399B5D3E6D}"/>
              </a:ext>
            </a:extLst>
          </p:cNvPr>
          <p:cNvSpPr txBox="1"/>
          <p:nvPr/>
        </p:nvSpPr>
        <p:spPr>
          <a:xfrm>
            <a:off x="1439692" y="5351236"/>
            <a:ext cx="8831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ADN3</a:t>
            </a:r>
            <a:br>
              <a:rPr lang="en-US" sz="1600" dirty="0"/>
            </a:br>
            <a:r>
              <a:rPr lang="en-US" sz="1600" dirty="0"/>
              <a:t>(AE Reg)</a:t>
            </a: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CF40AA45-AFC7-43B0-8E01-48531F10A282}"/>
              </a:ext>
            </a:extLst>
          </p:cNvPr>
          <p:cNvSpPr/>
          <p:nvPr/>
        </p:nvSpPr>
        <p:spPr>
          <a:xfrm>
            <a:off x="2553855" y="5454880"/>
            <a:ext cx="1682601" cy="26385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Rejected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4870F8FF-4AA5-4426-8303-254F7364C642}"/>
              </a:ext>
            </a:extLst>
          </p:cNvPr>
          <p:cNvCxnSpPr>
            <a:cxnSpLocks/>
          </p:cNvCxnSpPr>
          <p:nvPr/>
        </p:nvCxnSpPr>
        <p:spPr>
          <a:xfrm rot="16200000" flipH="1">
            <a:off x="4634550" y="3548058"/>
            <a:ext cx="1095964" cy="22822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FD14C3DF-6528-4408-940E-4F59B05EE92E}"/>
              </a:ext>
            </a:extLst>
          </p:cNvPr>
          <p:cNvSpPr/>
          <p:nvPr/>
        </p:nvSpPr>
        <p:spPr>
          <a:xfrm>
            <a:off x="2584129" y="3783146"/>
            <a:ext cx="1682601" cy="2777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Accepted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F0A6F9E-6E31-458C-A21A-7BC609663085}"/>
              </a:ext>
            </a:extLst>
          </p:cNvPr>
          <p:cNvSpPr txBox="1"/>
          <p:nvPr/>
        </p:nvSpPr>
        <p:spPr>
          <a:xfrm>
            <a:off x="5293609" y="3737347"/>
            <a:ext cx="273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maxNumberOfAEs</a:t>
            </a:r>
            <a:r>
              <a:rPr lang="en-US" dirty="0"/>
              <a:t> (e.g. 20)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62A254D-078E-43EB-8C2A-4D9F3EFBB28F}"/>
              </a:ext>
            </a:extLst>
          </p:cNvPr>
          <p:cNvSpPr txBox="1"/>
          <p:nvPr/>
        </p:nvSpPr>
        <p:spPr>
          <a:xfrm>
            <a:off x="5304794" y="3992985"/>
            <a:ext cx="3027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currentNumberOfAEs</a:t>
            </a:r>
            <a:r>
              <a:rPr lang="en-US" dirty="0"/>
              <a:t> (e.g. 19)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513F6FD-8872-4EC6-BEE9-6CC1A8C250FF}"/>
              </a:ext>
            </a:extLst>
          </p:cNvPr>
          <p:cNvSpPr txBox="1"/>
          <p:nvPr/>
        </p:nvSpPr>
        <p:spPr>
          <a:xfrm>
            <a:off x="5220552" y="4578731"/>
            <a:ext cx="273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maxNumberOfAEs</a:t>
            </a:r>
            <a:r>
              <a:rPr lang="en-US" dirty="0"/>
              <a:t> (e.g. 20)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76DC773-E688-4B5D-AFD5-47ABEF027A26}"/>
              </a:ext>
            </a:extLst>
          </p:cNvPr>
          <p:cNvSpPr txBox="1"/>
          <p:nvPr/>
        </p:nvSpPr>
        <p:spPr>
          <a:xfrm>
            <a:off x="5231737" y="4834369"/>
            <a:ext cx="3027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currentNumberOfAEs</a:t>
            </a:r>
            <a:r>
              <a:rPr lang="en-US" dirty="0"/>
              <a:t> (e.g. 20)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F827054E-1995-421D-A968-DB298081B59C}"/>
              </a:ext>
            </a:extLst>
          </p:cNvPr>
          <p:cNvCxnSpPr>
            <a:cxnSpLocks/>
            <a:endCxn id="30" idx="1"/>
          </p:cNvCxnSpPr>
          <p:nvPr/>
        </p:nvCxnSpPr>
        <p:spPr>
          <a:xfrm rot="16200000" flipH="1">
            <a:off x="4685866" y="4473164"/>
            <a:ext cx="928426" cy="1633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057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id xmlns="132a0d76-4fce-476a-bb63-62eb729f34bf" xsi:nil="true"/>
    <Year xmlns="132a0d76-4fce-476a-bb63-62eb729f34bf" xsi:nil="true"/>
    <Revision xmlns="132a0d76-4fce-476a-bb63-62eb729f34b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088DF2AB799D41A5071453C89FDE46" ma:contentTypeVersion="4" ma:contentTypeDescription="Create a new document." ma:contentTypeScope="" ma:versionID="3f7532549d139153ae06724801b4659f">
  <xsd:schema xmlns:xsd="http://www.w3.org/2001/XMLSchema" xmlns:xs="http://www.w3.org/2001/XMLSchema" xmlns:p="http://schemas.microsoft.com/office/2006/metadata/properties" xmlns:ns2="132a0d76-4fce-476a-bb63-62eb729f34bf" targetNamespace="http://schemas.microsoft.com/office/2006/metadata/properties" ma:root="true" ma:fieldsID="4a5d270ef7ecba89ce6c0b2ca968eab7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  <xsd:element ref="ns2:Year" minOccurs="0"/>
                <xsd:element ref="ns2:Revi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a0d76-4fce-476a-bb63-62eb729f34bf" elementFormDefault="qualified">
    <xsd:import namespace="http://schemas.microsoft.com/office/2006/documentManagement/types"/>
    <xsd:import namespace="http://schemas.microsoft.com/office/infopath/2007/PartnerControls"/>
    <xsd:element name="Meeting_id" ma:index="8" nillable="true" ma:displayName="Meeting_id" ma:format="Dropdown" ma:internalName="Meeting_id">
      <xsd:simpleType>
        <xsd:union memberTypes="dms:Text">
          <xsd:simpleType>
            <xsd:restriction base="dms:Choice">
              <xsd:enumeration value="TP1"/>
            </xsd:restriction>
          </xsd:simpleType>
        </xsd:union>
      </xsd:simpleType>
    </xsd:element>
    <xsd:element name="Year" ma:index="9" nillable="true" ma:displayName="Year" ma:format="Dropdown" ma:internalName="Year">
      <xsd:simpleType>
        <xsd:union memberTypes="dms:Text">
          <xsd:simpleType>
            <xsd:restriction base="dms:Choice">
              <xsd:enumeration value="2011"/>
              <xsd:enumeration value="2012"/>
              <xsd:enumeration value="2013"/>
            </xsd:restriction>
          </xsd:simpleType>
        </xsd:union>
      </xsd:simpleType>
    </xsd:element>
    <xsd:element name="Revision" ma:index="10" nillable="true" ma:displayName="Revision" ma:decimals="0" ma:internalName="Revision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DFDC12-8308-4014-8923-1BE47D86AE01}">
  <ds:schemaRefs>
    <ds:schemaRef ds:uri="http://purl.org/dc/dcmitype/"/>
    <ds:schemaRef ds:uri="http://schemas.microsoft.com/office/infopath/2007/PartnerControls"/>
    <ds:schemaRef ds:uri="132a0d76-4fce-476a-bb63-62eb729f34bf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F631655-E31C-4442-AFE7-882D7EFD33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5EBF4F-18A4-43D3-B269-C160204395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37864</TotalTime>
  <Words>248</Words>
  <Application>Microsoft Office PowerPoint</Application>
  <PresentationFormat>On-screen Show (4:3)</PresentationFormat>
  <Paragraphs>59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OneM2M Service Subscriptions</vt:lpstr>
      <vt:lpstr>Background</vt:lpstr>
      <vt:lpstr>Activation /Deactivation Date</vt:lpstr>
      <vt:lpstr>Activation Date/Deactivation Date</vt:lpstr>
      <vt:lpstr>maxNumberOfAEs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Poornima</cp:lastModifiedBy>
  <cp:revision>2655</cp:revision>
  <dcterms:created xsi:type="dcterms:W3CDTF">2012-09-11T22:52:11Z</dcterms:created>
  <dcterms:modified xsi:type="dcterms:W3CDTF">2019-04-11T06:38:18Z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  <property fmtid="{D5CDD505-2E9C-101B-9397-08002B2CF9AE}" pid="12" name="ContentTypeId">
    <vt:lpwstr>0x010100FF088DF2AB799D41A5071453C89FDE46</vt:lpwstr>
  </property>
</Properties>
</file>