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76" r:id="rId4"/>
    <p:sldId id="278" r:id="rId5"/>
    <p:sldId id="277" r:id="rId6"/>
    <p:sldId id="279" r:id="rId7"/>
    <p:sldId id="275" r:id="rId8"/>
    <p:sldId id="2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17-05-2019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Discussion on </a:t>
            </a:r>
            <a:br>
              <a:rPr lang="en-US" sz="5400" dirty="0" smtClean="0"/>
            </a:br>
            <a:r>
              <a:rPr lang="en-US" sz="5400" dirty="0" smtClean="0"/>
              <a:t>&lt;</a:t>
            </a:r>
            <a:r>
              <a:rPr lang="en-US" sz="5400" dirty="0" err="1" smtClean="0"/>
              <a:t>locationPolicy</a:t>
            </a:r>
            <a:r>
              <a:rPr lang="en-US" sz="5400" dirty="0" smtClean="0"/>
              <a:t>&gt; resource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oneM2M SDS#40</a:t>
            </a:r>
          </a:p>
          <a:p>
            <a:r>
              <a:rPr lang="en-US" dirty="0" smtClean="0"/>
              <a:t>KETI, </a:t>
            </a:r>
            <a:r>
              <a:rPr lang="en-US" dirty="0" err="1" smtClean="0"/>
              <a:t>SeungMyeong</a:t>
            </a:r>
            <a:r>
              <a:rPr lang="en-US" dirty="0" smtClean="0"/>
              <a:t> </a:t>
            </a:r>
            <a:r>
              <a:rPr lang="en-US" dirty="0" err="1" smtClean="0"/>
              <a:t>Jeong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Outline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Item1: Whose location is this?</a:t>
            </a:r>
            <a:endParaRPr lang="fr-FR" dirty="0"/>
          </a:p>
          <a:p>
            <a:pPr lvl="0"/>
            <a:r>
              <a:rPr lang="en-US" dirty="0" smtClean="0"/>
              <a:t>Item2: </a:t>
            </a:r>
            <a:r>
              <a:rPr lang="en-US" dirty="0" smtClean="0"/>
              <a:t>How does the location info look like?</a:t>
            </a:r>
            <a:endParaRPr lang="fr-FR" dirty="0"/>
          </a:p>
          <a:p>
            <a:r>
              <a:rPr lang="fr-FR" dirty="0" smtClean="0"/>
              <a:t>Features way forward</a:t>
            </a:r>
          </a:p>
          <a:p>
            <a:r>
              <a:rPr lang="fr-FR" dirty="0" smtClean="0"/>
              <a:t>Testing on &lt;locationPolicy&gt;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91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ko-KR" dirty="0"/>
              <a:t>Whose </a:t>
            </a:r>
            <a:r>
              <a:rPr lang="fr-FR" altLang="ko-KR" dirty="0" smtClean="0"/>
              <a:t>location is this? (1/2)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449681"/>
          </a:xfrm>
        </p:spPr>
        <p:txBody>
          <a:bodyPr>
            <a:normAutofit/>
          </a:bodyPr>
          <a:lstStyle/>
          <a:p>
            <a:r>
              <a:rPr lang="en-US" dirty="0" smtClean="0"/>
              <a:t>As we know, &lt;</a:t>
            </a:r>
            <a:r>
              <a:rPr lang="en-US" dirty="0" err="1" smtClean="0"/>
              <a:t>locationPolicy</a:t>
            </a:r>
            <a:r>
              <a:rPr lang="en-US" dirty="0" smtClean="0"/>
              <a:t>&gt; resource is the </a:t>
            </a:r>
            <a:r>
              <a:rPr lang="en-US" dirty="0" err="1" smtClean="0"/>
              <a:t>config</a:t>
            </a:r>
            <a:r>
              <a:rPr lang="en-US" dirty="0" smtClean="0"/>
              <a:t>/policy to get location info of somebody into a &lt;container&gt; resource</a:t>
            </a:r>
          </a:p>
          <a:p>
            <a:r>
              <a:rPr lang="en-US" dirty="0" smtClean="0"/>
              <a:t>“Whose” is really unclear in the spec. 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t depends on the ‘</a:t>
            </a:r>
            <a:r>
              <a:rPr lang="en-US" dirty="0" err="1" smtClean="0"/>
              <a:t>locationSource</a:t>
            </a:r>
            <a:r>
              <a:rPr lang="en-US" dirty="0" smtClean="0"/>
              <a:t>’</a:t>
            </a:r>
          </a:p>
          <a:p>
            <a:pPr lvl="2"/>
            <a:r>
              <a:rPr lang="en-US" dirty="0" smtClean="0"/>
              <a:t>Network: can be any underlying network identified device (AE or CSE)</a:t>
            </a:r>
          </a:p>
          <a:p>
            <a:pPr lvl="2"/>
            <a:r>
              <a:rPr lang="en-US" dirty="0" smtClean="0"/>
              <a:t>Device: &lt;</a:t>
            </a:r>
            <a:r>
              <a:rPr lang="en-US" dirty="0" err="1" smtClean="0"/>
              <a:t>locationPolicy</a:t>
            </a:r>
            <a:r>
              <a:rPr lang="en-US" dirty="0" smtClean="0"/>
              <a:t>&gt; resource Hosting CSE</a:t>
            </a:r>
          </a:p>
          <a:p>
            <a:pPr lvl="2"/>
            <a:r>
              <a:rPr lang="en-US" dirty="0" smtClean="0"/>
              <a:t>Sharing: AND-AE’s location but referring MN-CSE’s, so eventually MN-CSE’s location</a:t>
            </a:r>
          </a:p>
          <a:p>
            <a:pPr lvl="1"/>
            <a:r>
              <a:rPr lang="en-US" dirty="0" smtClean="0"/>
              <a:t>many misunderstands that it is other app’s location</a:t>
            </a:r>
          </a:p>
          <a:p>
            <a:pPr lvl="2"/>
            <a:r>
              <a:rPr lang="en-US" dirty="0" smtClean="0"/>
              <a:t>Location of an AE who creates &lt;</a:t>
            </a:r>
            <a:r>
              <a:rPr lang="en-US" dirty="0" err="1" smtClean="0"/>
              <a:t>locationPolicy</a:t>
            </a:r>
            <a:r>
              <a:rPr lang="en-US" dirty="0" smtClean="0"/>
              <a:t>&gt; resource, and they believe the AE puts location info as &lt;</a:t>
            </a:r>
            <a:r>
              <a:rPr lang="en-US" dirty="0" err="1" smtClean="0"/>
              <a:t>contentInstance</a:t>
            </a:r>
            <a:r>
              <a:rPr lang="en-US" dirty="0" smtClean="0"/>
              <a:t>&gt; resources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4" name="사각형 설명선 3"/>
          <p:cNvSpPr/>
          <p:nvPr/>
        </p:nvSpPr>
        <p:spPr>
          <a:xfrm>
            <a:off x="6594819" y="5360417"/>
            <a:ext cx="5120982" cy="903532"/>
          </a:xfrm>
          <a:prstGeom prst="wedgeRectCallout">
            <a:avLst>
              <a:gd name="adj1" fmla="val -39663"/>
              <a:gd name="adj2" fmla="val -910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/>
              <a:t>Let’s put clear texts on this, once we confirm that we’re on the same page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4510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ko-KR" dirty="0"/>
              <a:t>Whose </a:t>
            </a:r>
            <a:r>
              <a:rPr lang="fr-FR" altLang="ko-KR" dirty="0" smtClean="0"/>
              <a:t>location is this? (2/2)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9"/>
            <a:ext cx="11781104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The parents of &lt;</a:t>
            </a:r>
            <a:r>
              <a:rPr lang="en-US" dirty="0" err="1" smtClean="0"/>
              <a:t>locationPolicy</a:t>
            </a:r>
            <a:r>
              <a:rPr lang="en-US" dirty="0" smtClean="0"/>
              <a:t>&gt; resource are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CSEBase</a:t>
            </a:r>
            <a:r>
              <a:rPr lang="en-US" dirty="0" smtClean="0"/>
              <a:t>&gt; resource</a:t>
            </a:r>
          </a:p>
          <a:p>
            <a:pPr lvl="2"/>
            <a:r>
              <a:rPr lang="en-US" dirty="0" smtClean="0"/>
              <a:t>“Whose location” depends on the ‘</a:t>
            </a:r>
            <a:r>
              <a:rPr lang="en-US" dirty="0" err="1" smtClean="0"/>
              <a:t>locationSource</a:t>
            </a:r>
            <a:r>
              <a:rPr lang="en-US" dirty="0" smtClean="0"/>
              <a:t>’ (see the previous slide)</a:t>
            </a:r>
          </a:p>
          <a:p>
            <a:pPr lvl="2"/>
            <a:r>
              <a:rPr lang="en-US" dirty="0" smtClean="0"/>
              <a:t>E.g. get location of MN-CSE on a vehicle is consumed by other apps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locationSource</a:t>
            </a:r>
            <a:r>
              <a:rPr lang="en-US" dirty="0" smtClean="0"/>
              <a:t> = device/GPS or network)</a:t>
            </a:r>
          </a:p>
          <a:p>
            <a:pPr lvl="1"/>
            <a:r>
              <a:rPr lang="en-US" dirty="0" smtClean="0"/>
              <a:t>&lt;AE&gt; resource,</a:t>
            </a:r>
            <a:r>
              <a:rPr lang="en-US" i="1" dirty="0" smtClean="0">
                <a:solidFill>
                  <a:srgbClr val="FF0000"/>
                </a:solidFill>
              </a:rPr>
              <a:t> which is </a:t>
            </a:r>
            <a:r>
              <a:rPr lang="en-US" i="1" dirty="0">
                <a:solidFill>
                  <a:srgbClr val="FF0000"/>
                </a:solidFill>
              </a:rPr>
              <a:t>relatively new (ARC-2018-0214 CR_LocationPolicy_Parent_R4)</a:t>
            </a:r>
            <a:endParaRPr lang="en-US" i="1" dirty="0" smtClean="0">
              <a:solidFill>
                <a:srgbClr val="FF0000"/>
              </a:solidFill>
            </a:endParaRPr>
          </a:p>
          <a:p>
            <a:pPr lvl="2"/>
            <a:r>
              <a:rPr lang="en-US" altLang="ko-KR" dirty="0" smtClean="0"/>
              <a:t>Seems like there should be no impact on “whose location”, but just the allowed resource hierarchy for &lt;</a:t>
            </a:r>
            <a:r>
              <a:rPr lang="en-US" altLang="ko-KR" dirty="0" err="1" smtClean="0"/>
              <a:t>locationPolicy</a:t>
            </a:r>
            <a:r>
              <a:rPr lang="en-US" altLang="ko-KR" dirty="0" smtClean="0"/>
              <a:t>&gt; resource creation. Is this correct?</a:t>
            </a:r>
            <a:endParaRPr lang="en-US" altLang="ko-KR" dirty="0"/>
          </a:p>
          <a:p>
            <a:pPr lvl="2"/>
            <a:endParaRPr lang="en-US" dirty="0"/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49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110566" cy="1173570"/>
          </a:xfrm>
        </p:spPr>
        <p:txBody>
          <a:bodyPr>
            <a:normAutofit fontScale="90000"/>
          </a:bodyPr>
          <a:lstStyle/>
          <a:p>
            <a:r>
              <a:rPr lang="fr-FR" altLang="ko-KR" dirty="0" smtClean="0"/>
              <a:t>How does the location info look like? (1/2)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396927"/>
          </a:xfrm>
        </p:spPr>
        <p:txBody>
          <a:bodyPr>
            <a:normAutofit/>
          </a:bodyPr>
          <a:lstStyle/>
          <a:p>
            <a:r>
              <a:rPr lang="en-US" dirty="0" smtClean="0"/>
              <a:t>We say nothing on location information syntax and semantics for &lt;</a:t>
            </a:r>
            <a:r>
              <a:rPr lang="en-US" dirty="0" err="1" smtClean="0"/>
              <a:t>contentInstance</a:t>
            </a:r>
            <a:r>
              <a:rPr lang="en-US" dirty="0" smtClean="0"/>
              <a:t>&gt; resource</a:t>
            </a:r>
          </a:p>
          <a:p>
            <a:pPr lvl="1"/>
            <a:r>
              <a:rPr lang="en-US" dirty="0" smtClean="0"/>
              <a:t>Then how does AE1 that creates &lt;</a:t>
            </a:r>
            <a:r>
              <a:rPr lang="en-US" dirty="0" err="1" smtClean="0"/>
              <a:t>locationPolicy</a:t>
            </a:r>
            <a:r>
              <a:rPr lang="en-US" dirty="0" smtClean="0"/>
              <a:t>&gt; resource, and CSE puts location info as a &lt;</a:t>
            </a:r>
            <a:r>
              <a:rPr lang="en-US" dirty="0" err="1" smtClean="0"/>
              <a:t>contentInstance</a:t>
            </a:r>
            <a:r>
              <a:rPr lang="en-US" dirty="0" smtClean="0"/>
              <a:t>&gt; resource. What’s the syntax and semantics of the </a:t>
            </a:r>
            <a:r>
              <a:rPr lang="en-US" i="1" dirty="0" smtClean="0"/>
              <a:t>content</a:t>
            </a:r>
            <a:r>
              <a:rPr lang="en-US" dirty="0" smtClean="0"/>
              <a:t> attribute then?</a:t>
            </a:r>
          </a:p>
          <a:p>
            <a:pPr lvl="1"/>
            <a:r>
              <a:rPr lang="en-US" dirty="0" smtClean="0"/>
              <a:t>For example, among several geometry types, ‘Point’ would be put in the spec. with </a:t>
            </a:r>
            <a:r>
              <a:rPr lang="en-US" dirty="0" err="1" smtClean="0"/>
              <a:t>GeoJSON</a:t>
            </a:r>
            <a:r>
              <a:rPr lang="en-US" dirty="0" smtClean="0"/>
              <a:t> format</a:t>
            </a:r>
          </a:p>
          <a:p>
            <a:pPr lvl="1"/>
            <a:r>
              <a:rPr lang="en-US" dirty="0" smtClean="0"/>
              <a:t>Note that altitude is optional </a:t>
            </a:r>
          </a:p>
          <a:p>
            <a:pPr lvl="2"/>
            <a:r>
              <a:rPr lang="en-US" dirty="0" smtClean="0"/>
              <a:t>RFC 7946</a:t>
            </a:r>
            <a:r>
              <a:rPr lang="en-US" dirty="0"/>
              <a:t>: “Altitude or elevation MAY be included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an optional </a:t>
            </a:r>
            <a:r>
              <a:rPr lang="en-US" dirty="0" smtClean="0"/>
              <a:t>third element”</a:t>
            </a:r>
            <a:endParaRPr lang="en-US" dirty="0"/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4828" y="3942318"/>
            <a:ext cx="2990850" cy="21812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791569" y="6123543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Source: geojson.org</a:t>
            </a:r>
            <a:endParaRPr lang="ko-KR" altLang="en-US" dirty="0"/>
          </a:p>
        </p:txBody>
      </p:sp>
      <p:sp>
        <p:nvSpPr>
          <p:cNvPr id="8" name="왼쪽 중괄호 7"/>
          <p:cNvSpPr/>
          <p:nvPr/>
        </p:nvSpPr>
        <p:spPr>
          <a:xfrm>
            <a:off x="7854449" y="4035669"/>
            <a:ext cx="528275" cy="2087874"/>
          </a:xfrm>
          <a:prstGeom prst="leftBrace">
            <a:avLst>
              <a:gd name="adj1" fmla="val 9880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6876212" y="4894940"/>
            <a:ext cx="980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/>
              <a:t>Option 1</a:t>
            </a:r>
            <a:endParaRPr lang="ko-KR" alt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7971584" y="4997230"/>
            <a:ext cx="619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Opt 2</a:t>
            </a:r>
            <a:endParaRPr lang="ko-KR" altLang="en-US" sz="1400" dirty="0"/>
          </a:p>
        </p:txBody>
      </p:sp>
      <p:sp>
        <p:nvSpPr>
          <p:cNvPr id="12" name="왼쪽 중괄호 11"/>
          <p:cNvSpPr/>
          <p:nvPr/>
        </p:nvSpPr>
        <p:spPr>
          <a:xfrm>
            <a:off x="8458619" y="4485639"/>
            <a:ext cx="301138" cy="1330961"/>
          </a:xfrm>
          <a:prstGeom prst="leftBrace">
            <a:avLst>
              <a:gd name="adj1" fmla="val 4881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1572579" y="4791843"/>
            <a:ext cx="619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Opt 3</a:t>
            </a:r>
            <a:endParaRPr lang="ko-KR" altLang="en-US" sz="1400" dirty="0"/>
          </a:p>
        </p:txBody>
      </p:sp>
      <p:sp>
        <p:nvSpPr>
          <p:cNvPr id="16" name="왼쪽 중괄호 15"/>
          <p:cNvSpPr/>
          <p:nvPr/>
        </p:nvSpPr>
        <p:spPr>
          <a:xfrm rot="10800000">
            <a:off x="11296644" y="4811857"/>
            <a:ext cx="301138" cy="267749"/>
          </a:xfrm>
          <a:prstGeom prst="leftBrace">
            <a:avLst>
              <a:gd name="adj1" fmla="val 4881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6225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251242" cy="1173570"/>
          </a:xfrm>
        </p:spPr>
        <p:txBody>
          <a:bodyPr>
            <a:normAutofit/>
          </a:bodyPr>
          <a:lstStyle/>
          <a:p>
            <a:r>
              <a:rPr lang="fr-FR" altLang="ko-KR" dirty="0" smtClean="0"/>
              <a:t>How does the location info look like? (2/2)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396927"/>
          </a:xfrm>
        </p:spPr>
        <p:txBody>
          <a:bodyPr>
            <a:normAutofit/>
          </a:bodyPr>
          <a:lstStyle/>
          <a:p>
            <a:r>
              <a:rPr lang="en-US" dirty="0" smtClean="0"/>
              <a:t>Semantics</a:t>
            </a:r>
          </a:p>
          <a:p>
            <a:pPr lvl="1"/>
            <a:r>
              <a:rPr lang="en-US" dirty="0" smtClean="0"/>
              <a:t>Coordination system can be fixed in the spec. e.g. WGS84</a:t>
            </a:r>
          </a:p>
          <a:p>
            <a:pPr lvl="1"/>
            <a:r>
              <a:rPr lang="en-US" dirty="0" smtClean="0"/>
              <a:t>Geometry type can be fixed in the spec. </a:t>
            </a:r>
            <a:r>
              <a:rPr lang="en-US" dirty="0" smtClean="0"/>
              <a:t>‘Point’ since this is not the tracking use case but single point geo location retrieval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Syntax</a:t>
            </a:r>
          </a:p>
          <a:p>
            <a:pPr lvl="1"/>
            <a:r>
              <a:rPr lang="en-US" dirty="0" smtClean="0"/>
              <a:t>Since we support XML as well as JSON, we cannot use JSON syntax directly but need to introduce stage 3 complex data type in TS-0004</a:t>
            </a:r>
          </a:p>
          <a:p>
            <a:pPr lvl="2"/>
            <a:r>
              <a:rPr lang="en-US" dirty="0" smtClean="0"/>
              <a:t>Altitude as optional while longitude and latitude are mandatory</a:t>
            </a:r>
            <a:endParaRPr lang="en-US" dirty="0"/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35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Features way forward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9"/>
            <a:ext cx="8378481" cy="2770350"/>
          </a:xfrm>
        </p:spPr>
        <p:txBody>
          <a:bodyPr>
            <a:normAutofit/>
          </a:bodyPr>
          <a:lstStyle/>
          <a:p>
            <a:r>
              <a:rPr lang="en-US" dirty="0" smtClean="0"/>
              <a:t>Geospatial functions with extended Filter Criteria</a:t>
            </a:r>
          </a:p>
          <a:p>
            <a:pPr lvl="1"/>
            <a:r>
              <a:rPr lang="en-US" dirty="0" smtClean="0"/>
              <a:t>Among many geo functions, as oneM2M ‘Discovery’ feature, ‘Point’ geometry data of a CSE/AE should be evaluated and be determined as true/false</a:t>
            </a:r>
          </a:p>
          <a:p>
            <a:pPr lvl="2"/>
            <a:r>
              <a:rPr lang="en-US" dirty="0" smtClean="0"/>
              <a:t>E.g. </a:t>
            </a:r>
            <a:r>
              <a:rPr lang="en-US" dirty="0" err="1" smtClean="0"/>
              <a:t>ST_Contains</a:t>
            </a:r>
            <a:r>
              <a:rPr lang="en-US" dirty="0" smtClean="0"/>
              <a:t>, </a:t>
            </a:r>
            <a:r>
              <a:rPr lang="en-US" dirty="0" err="1" smtClean="0"/>
              <a:t>ST_Intersects</a:t>
            </a:r>
            <a:r>
              <a:rPr lang="en-US" dirty="0" smtClean="0"/>
              <a:t>, </a:t>
            </a:r>
            <a:r>
              <a:rPr lang="en-US" dirty="0" err="1" smtClean="0"/>
              <a:t>ST_Disjoint</a:t>
            </a:r>
            <a:endParaRPr lang="en-US" dirty="0" smtClean="0"/>
          </a:p>
          <a:p>
            <a:pPr lvl="2"/>
            <a:r>
              <a:rPr lang="en-US" dirty="0" smtClean="0"/>
              <a:t>E.g. give me the vehicle containers on a map (as rectangle Polygon) in mobile app 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7</a:t>
            </a:fld>
            <a:endParaRPr lang="en-US"/>
          </a:p>
        </p:txBody>
      </p:sp>
      <p:pic>
        <p:nvPicPr>
          <p:cNvPr id="5" name="_x272272888" descr="EMB00002a804d4a">
            <a:extLst>
              <a:ext uri="{FF2B5EF4-FFF2-40B4-BE49-F238E27FC236}">
                <a16:creationId xmlns:a16="http://schemas.microsoft.com/office/drawing/2014/main" id="{E48AF4A1-C2F4-C24F-9269-E174D13E7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9" b="4784"/>
          <a:stretch>
            <a:fillRect/>
          </a:stretch>
        </p:blipFill>
        <p:spPr bwMode="auto">
          <a:xfrm>
            <a:off x="9371536" y="1493919"/>
            <a:ext cx="2445326" cy="4547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718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Testing on &lt;locationPolicy&gt;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Among three ‘</a:t>
            </a:r>
            <a:r>
              <a:rPr lang="en-US" dirty="0" err="1" smtClean="0"/>
              <a:t>locationSource</a:t>
            </a:r>
            <a:r>
              <a:rPr lang="en-US" dirty="0" smtClean="0"/>
              <a:t>’ modes,</a:t>
            </a:r>
          </a:p>
          <a:p>
            <a:pPr lvl="1"/>
            <a:r>
              <a:rPr lang="en-US" dirty="0" smtClean="0"/>
              <a:t>Network, can be tested but not easy to setup the testing environment since we need network side implementations</a:t>
            </a:r>
          </a:p>
          <a:p>
            <a:pPr lvl="1"/>
            <a:r>
              <a:rPr lang="en-US" dirty="0" smtClean="0"/>
              <a:t>Device, this is easier when we have oneM2M Node with GPS capability</a:t>
            </a:r>
          </a:p>
          <a:p>
            <a:pPr lvl="1"/>
            <a:r>
              <a:rPr lang="en-US" dirty="0" smtClean="0"/>
              <a:t>Sharing, </a:t>
            </a:r>
            <a:r>
              <a:rPr lang="en-US" dirty="0" smtClean="0"/>
              <a:t> this seems possible either ‘network’ or ‘device’ mode are feasible at the test</a:t>
            </a:r>
          </a:p>
          <a:p>
            <a:r>
              <a:rPr lang="en-US" dirty="0" smtClean="0"/>
              <a:t>Then let’s do the test at least for interoperability</a:t>
            </a:r>
          </a:p>
          <a:p>
            <a:pPr lvl="1"/>
            <a:r>
              <a:rPr lang="en-US" dirty="0" smtClean="0"/>
              <a:t>Conformance could be also tested</a:t>
            </a:r>
            <a:endParaRPr lang="en-US" dirty="0"/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1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550</Words>
  <Application>Microsoft Office PowerPoint</Application>
  <PresentationFormat>와이드스크린</PresentationFormat>
  <Paragraphs>62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Myriad Pro</vt:lpstr>
      <vt:lpstr>Myriad Pro Light</vt:lpstr>
      <vt:lpstr>맑은 고딕</vt:lpstr>
      <vt:lpstr>Arial</vt:lpstr>
      <vt:lpstr>Calibri</vt:lpstr>
      <vt:lpstr>Office Theme</vt:lpstr>
      <vt:lpstr>Discussion on  &lt;locationPolicy&gt; resource</vt:lpstr>
      <vt:lpstr>Outline</vt:lpstr>
      <vt:lpstr>Whose location is this? (1/2)</vt:lpstr>
      <vt:lpstr>Whose location is this? (2/2)</vt:lpstr>
      <vt:lpstr>How does the location info look like? (1/2)</vt:lpstr>
      <vt:lpstr>How does the location info look like? (2/2)</vt:lpstr>
      <vt:lpstr>Features way forward</vt:lpstr>
      <vt:lpstr>Testing on &lt;locationPolicy&gt;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SM</cp:lastModifiedBy>
  <cp:revision>32</cp:revision>
  <dcterms:created xsi:type="dcterms:W3CDTF">2017-09-21T15:46:31Z</dcterms:created>
  <dcterms:modified xsi:type="dcterms:W3CDTF">2019-05-17T07:39:33Z</dcterms:modified>
</cp:coreProperties>
</file>