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1" r:id="rId4"/>
    <p:sldId id="302" r:id="rId5"/>
    <p:sldId id="30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  <a:srgbClr val="D9D9D9"/>
    <a:srgbClr val="E7E6E6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8" d="100"/>
          <a:sy n="78" d="100"/>
        </p:scale>
        <p:origin x="68" y="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29.01.2020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.Dias-Dutra@t-systems.com" TargetMode="External"/><Relationship Id="rId2" Type="http://schemas.openxmlformats.org/officeDocument/2006/relationships/hyperlink" Target="mailto:Andreas.Kraft@t-systems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ndreas.Neubacher@magenta.a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de-DE" dirty="0" err="1"/>
              <a:t>Longnames</a:t>
            </a:r>
            <a:r>
              <a:rPr lang="de-DE" dirty="0"/>
              <a:t> in </a:t>
            </a:r>
            <a:r>
              <a:rPr lang="de-DE" dirty="0" err="1"/>
              <a:t>Requests</a:t>
            </a:r>
            <a:r>
              <a:rPr lang="de-DE" dirty="0"/>
              <a:t> and Encodings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0" y="5019675"/>
            <a:ext cx="12192000" cy="1655762"/>
          </a:xfrm>
        </p:spPr>
        <p:txBody>
          <a:bodyPr>
            <a:normAutofit/>
          </a:bodyPr>
          <a:lstStyle/>
          <a:p>
            <a:r>
              <a:rPr lang="de-DE" dirty="0"/>
              <a:t>Andreas Kraft, Deutsche Telekom, </a:t>
            </a:r>
            <a:r>
              <a:rPr lang="de-DE" dirty="0">
                <a:hlinkClick r:id="rId2"/>
              </a:rPr>
              <a:t>Andreas.Kraft@t-systems.com</a:t>
            </a:r>
            <a:r>
              <a:rPr lang="de-DE" dirty="0"/>
              <a:t> </a:t>
            </a:r>
            <a:endParaRPr lang="en-US" dirty="0">
              <a:latin typeface="+mn-lt"/>
            </a:endParaRPr>
          </a:p>
          <a:p>
            <a:r>
              <a:rPr lang="pt-BR" dirty="0">
                <a:latin typeface="+mn-lt"/>
              </a:rPr>
              <a:t>Andre Dias-Dutra, Deutsche Telekom, </a:t>
            </a:r>
            <a:r>
              <a:rPr lang="pt-BR" dirty="0">
                <a:latin typeface="+mn-lt"/>
                <a:hlinkClick r:id="rId3"/>
              </a:rPr>
              <a:t>Andre.Dias-Dutra@t-systems.com</a:t>
            </a:r>
            <a:r>
              <a:rPr lang="pt-BR" dirty="0">
                <a:latin typeface="+mn-lt"/>
              </a:rPr>
              <a:t>  </a:t>
            </a:r>
          </a:p>
          <a:p>
            <a:r>
              <a:rPr lang="fr-FR" dirty="0"/>
              <a:t>Andreas Neubacher, Deutsche Telekom</a:t>
            </a:r>
            <a:r>
              <a:rPr lang="fr-FR"/>
              <a:t>, </a:t>
            </a:r>
            <a:r>
              <a:rPr lang="fr-FR" u="sng">
                <a:hlinkClick r:id="rId4"/>
              </a:rPr>
              <a:t>Andreas</a:t>
            </a:r>
            <a:r>
              <a:rPr lang="fr-FR" u="sng" dirty="0">
                <a:hlinkClick r:id="rId4"/>
              </a:rPr>
              <a:t>.Neubacher@magenta.at</a:t>
            </a:r>
            <a:r>
              <a:rPr lang="fr-FR" dirty="0"/>
              <a:t> </a:t>
            </a:r>
            <a:endParaRPr lang="de-DE" dirty="0"/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Problem Description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06881"/>
          </a:xfrm>
        </p:spPr>
        <p:txBody>
          <a:bodyPr>
            <a:normAutofit fontScale="70000" lnSpcReduction="20000"/>
          </a:bodyPr>
          <a:lstStyle/>
          <a:p>
            <a:pPr lvl="1"/>
            <a:endParaRPr lang="de-DE" dirty="0"/>
          </a:p>
          <a:p>
            <a:pPr marL="0" indent="0">
              <a:buNone/>
            </a:pPr>
            <a:r>
              <a:rPr lang="de-DE" b="1" dirty="0"/>
              <a:t>Feedback </a:t>
            </a:r>
            <a:r>
              <a:rPr lang="de-DE" b="1" dirty="0" err="1"/>
              <a:t>from</a:t>
            </a:r>
            <a:r>
              <a:rPr lang="de-DE" b="1" dirty="0"/>
              <a:t> Enterprise </a:t>
            </a:r>
            <a:r>
              <a:rPr lang="de-DE" b="1" dirty="0" err="1"/>
              <a:t>developers</a:t>
            </a:r>
            <a:endParaRPr lang="de-DE" b="1" dirty="0"/>
          </a:p>
          <a:p>
            <a:pPr marL="0" indent="0">
              <a:buNone/>
            </a:pPr>
            <a:endParaRPr lang="de-DE" dirty="0"/>
          </a:p>
          <a:p>
            <a:pPr lvl="1">
              <a:lnSpc>
                <a:spcPct val="120000"/>
              </a:lnSpc>
            </a:pPr>
            <a:r>
              <a:rPr lang="en-US" sz="2500" dirty="0"/>
              <a:t>Using short names for resource serialization is way too confusing, the learning curve is too high. They are used to working with self-describing attribute names.</a:t>
            </a:r>
          </a:p>
          <a:p>
            <a:pPr lvl="1">
              <a:lnSpc>
                <a:spcPct val="120000"/>
              </a:lnSpc>
            </a:pPr>
            <a:r>
              <a:rPr lang="en-US" sz="2500" dirty="0"/>
              <a:t>Especially when it comes to complex resource trees with various levels, developers need a quick overview and inside the data structures.</a:t>
            </a:r>
          </a:p>
          <a:p>
            <a:pPr lvl="1">
              <a:lnSpc>
                <a:spcPct val="120000"/>
              </a:lnSpc>
            </a:pPr>
            <a:endParaRPr lang="en-US" sz="2500" dirty="0"/>
          </a:p>
          <a:p>
            <a:pPr marL="0" lvl="1" indent="0">
              <a:spcBef>
                <a:spcPts val="1000"/>
              </a:spcBef>
              <a:buNone/>
            </a:pPr>
            <a:r>
              <a:rPr lang="en-US" sz="2800" b="1" dirty="0"/>
              <a:t>To put this in perspective</a:t>
            </a:r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majority of developers are enterprise developers who are used to complex JSON documents and need readability, especially to debug requests and responses.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size of the JSON documents isn’t that important. It is the more enterprise related part of getting data out of a CSE, not to continuous data delivery over limited bandwidth.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Scalability and bandwidth is not that important during the initial development stage, so the argument is also “avoid premature optimization”.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A3D5D9-3526-4ADD-BE2C-B8C293A1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04BBE3-43B4-4720-903C-C3F90287C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91497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Add a switch to requests to set the attribute name and also argument name encodings to long names.</a:t>
            </a:r>
          </a:p>
          <a:p>
            <a:pPr>
              <a:lnSpc>
                <a:spcPct val="110000"/>
              </a:lnSpc>
            </a:pPr>
            <a:r>
              <a:rPr lang="en-US" dirty="0"/>
              <a:t>As for the “switch” on solution could be to have this switch in addition to the content-type attribute for requests, e.g. for http protocol binding the http header “Content-Type”, e.g.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Content-Type: application/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json;etp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full|short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Content-Type: application/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json;ty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=4;etp=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full|short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If </a:t>
            </a:r>
            <a:r>
              <a:rPr lang="en-US" dirty="0" err="1"/>
              <a:t>etp</a:t>
            </a:r>
            <a:r>
              <a:rPr lang="en-US" dirty="0"/>
              <a:t> is missing then “short” is the default. This “</a:t>
            </a:r>
            <a:r>
              <a:rPr lang="en-US" dirty="0" err="1"/>
              <a:t>etp</a:t>
            </a:r>
            <a:r>
              <a:rPr lang="en-US" dirty="0"/>
              <a:t>” switch also would specify the format of query attributes, like in discovery requests, as well as the response encoding.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588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C24D5-70C7-4935-ADBB-726997E7A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F01B2F-C18C-4222-ABDB-8AA1DE164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ongoing discussions about to even further reducing the encoding size by specifying a binary encoding, but this is about the UX of enterprise developers, who have to integrate the IoT world into the Enterprise world.</a:t>
            </a:r>
            <a:br>
              <a:rPr lang="en-US" dirty="0"/>
            </a:br>
            <a:r>
              <a:rPr lang="en-US" dirty="0"/>
              <a:t>In this ecosystem the encoding, what we call “long names”, is the common way of encoding. Transfer size is not always a primary requirement here.</a:t>
            </a:r>
          </a:p>
          <a:p>
            <a:r>
              <a:rPr lang="de-DE" dirty="0"/>
              <a:t>The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solution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backward</a:t>
            </a:r>
            <a:r>
              <a:rPr lang="de-DE" dirty="0"/>
              <a:t> </a:t>
            </a:r>
            <a:r>
              <a:rPr lang="de-DE" dirty="0" err="1"/>
              <a:t>compatible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current</a:t>
            </a:r>
            <a:r>
              <a:rPr lang="de-DE" dirty="0"/>
              <a:t> </a:t>
            </a:r>
            <a:r>
              <a:rPr lang="de-DE" dirty="0" err="1"/>
              <a:t>specification</a:t>
            </a:r>
            <a:r>
              <a:rPr lang="de-DE" dirty="0"/>
              <a:t>, and </a:t>
            </a:r>
            <a:r>
              <a:rPr lang="de-DE" dirty="0" err="1"/>
              <a:t>allows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switch back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short</a:t>
            </a:r>
            <a:r>
              <a:rPr lang="de-DE" dirty="0"/>
              <a:t> </a:t>
            </a:r>
            <a:r>
              <a:rPr lang="de-DE" dirty="0" err="1"/>
              <a:t>names</a:t>
            </a:r>
            <a:r>
              <a:rPr lang="de-DE" dirty="0"/>
              <a:t>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desired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8586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FE9F30E7-C8F5-4484-B7F9-F4505D92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164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Breitbild</PresentationFormat>
  <Paragraphs>26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Myriad Pro</vt:lpstr>
      <vt:lpstr>Myriad Pro Light</vt:lpstr>
      <vt:lpstr>Office Theme</vt:lpstr>
      <vt:lpstr>Longnames in Requests and Encodings </vt:lpstr>
      <vt:lpstr>Problem Description</vt:lpstr>
      <vt:lpstr>Proposal</vt:lpstr>
      <vt:lpstr>Discussion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139</cp:revision>
  <dcterms:created xsi:type="dcterms:W3CDTF">2017-09-21T15:46:31Z</dcterms:created>
  <dcterms:modified xsi:type="dcterms:W3CDTF">2020-01-29T14:47:04Z</dcterms:modified>
</cp:coreProperties>
</file>