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7" r:id="rId5"/>
    <p:sldMasterId id="2147483665" r:id="rId6"/>
    <p:sldMasterId id="2147483648" r:id="rId7"/>
    <p:sldMasterId id="2147483651" r:id="rId8"/>
    <p:sldMasterId id="2147483653" r:id="rId9"/>
    <p:sldMasterId id="2147483655" r:id="rId10"/>
    <p:sldMasterId id="2147483657" r:id="rId11"/>
    <p:sldMasterId id="2147483659" r:id="rId12"/>
    <p:sldMasterId id="2147483661" r:id="rId13"/>
  </p:sldMasterIdLst>
  <p:notesMasterIdLst>
    <p:notesMasterId r:id="rId27"/>
  </p:notesMasterIdLst>
  <p:handoutMasterIdLst>
    <p:handoutMasterId r:id="rId28"/>
  </p:handoutMasterIdLst>
  <p:sldIdLst>
    <p:sldId id="272" r:id="rId14"/>
    <p:sldId id="285" r:id="rId15"/>
    <p:sldId id="288" r:id="rId16"/>
    <p:sldId id="286" r:id="rId17"/>
    <p:sldId id="290" r:id="rId18"/>
    <p:sldId id="271" r:id="rId19"/>
    <p:sldId id="281" r:id="rId20"/>
    <p:sldId id="289" r:id="rId21"/>
    <p:sldId id="291" r:id="rId22"/>
    <p:sldId id="293" r:id="rId23"/>
    <p:sldId id="294" r:id="rId24"/>
    <p:sldId id="292" r:id="rId25"/>
    <p:sldId id="284" r:id="rId2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9999FF"/>
    <a:srgbClr val="9CC00C"/>
    <a:srgbClr val="FECF53"/>
    <a:srgbClr val="0592C2"/>
    <a:srgbClr val="EB7527"/>
    <a:srgbClr val="808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7" autoAdjust="0"/>
    <p:restoredTop sz="95701"/>
  </p:normalViewPr>
  <p:slideViewPr>
    <p:cSldViewPr snapToGrid="0">
      <p:cViewPr>
        <p:scale>
          <a:sx n="103" d="100"/>
          <a:sy n="103" d="100"/>
        </p:scale>
        <p:origin x="1136" y="296"/>
      </p:cViewPr>
      <p:guideLst>
        <p:guide orient="horz" pos="2160"/>
        <p:guide pos="2880"/>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41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41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41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1A49BC3-031B-4C33-8589-78085FFD627D}" type="slidenum">
              <a:rPr lang="fr-FR"/>
              <a:pPr/>
              <a:t>‹#›</a:t>
            </a:fld>
            <a:endParaRPr lang="fr-FR"/>
          </a:p>
        </p:txBody>
      </p:sp>
    </p:spTree>
    <p:extLst>
      <p:ext uri="{BB962C8B-B14F-4D97-AF65-F5344CB8AC3E}">
        <p14:creationId xmlns:p14="http://schemas.microsoft.com/office/powerpoint/2010/main" val="25790806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9T19:32:27.802"/>
    </inkml:context>
    <inkml:brush xml:id="br0">
      <inkml:brushProperty name="width" value="0.05" units="cm"/>
      <inkml:brushProperty name="height" value="0.05" units="cm"/>
      <inkml:brushProperty name="color" value="#E71224"/>
    </inkml:brush>
  </inkml:definitions>
  <inkml:trace contextRef="#ctx0" brushRef="#br0">1 9 24575,'0'-5'0,"0"2"0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9T19:46:09.472"/>
    </inkml:context>
    <inkml:brush xml:id="br0">
      <inkml:brushProperty name="width" value="0.05" units="cm"/>
      <inkml:brushProperty name="height" value="0.05" units="cm"/>
      <inkml:brushProperty name="color" value="#E71224"/>
    </inkml:brush>
  </inkml:definitions>
  <inkml:trace contextRef="#ctx0" brushRef="#br0">153 6650 24575,'0'-8'0,"0"-1"0,0 0 0,0-1 0,0 1 0,0-1 0,0 0 0,0-7 0,-5-1 0,-2-7 0,-10 1 0,3 0 0,-4-9 0,0 7 0,2-15 0,-2 15 0,4-15 0,7 7 0,-4-1 0,9 2 0,-3 1 0,5 6 0,0-6 0,0 7 0,0 1 0,0-1 0,0 1 0,0-1 0,0 1 0,0-9 0,0 7 0,0-15 0,0 15 0,0-15 0,0 6 0,6-7 0,2-1 0,6 0 0,0 1 0,0-1 0,6 0 0,2 1 0,1-1 0,3 0 0,-4 0 0,7 1 0,8-4 0,-7 3 0,10-12 0,-3 7 0,5-8 0,6 7 0,1 0 0,10-10 0,3 5 0,8 1 0,1 1 0,-5 17 0,3-8 0,7 9 0,-9 8-572,22-8 572,3 14 0,3-7 0,-37 16 0,1 2 0,-4 3 0,-2 2 0,1-1 0,0 1 0,6-1 0,-2 1 0,36 2 0,-1-7 0,2 9 0,-35 0 0,11 0 0,-36 0 0,-3 0 0,-7 0 0,-7 4 0,4 3 572,-10 3-572,5 1 0,-7-1 0,6 7 0,-3 1 0,5 6 0,-6 1 0,0-1 0,0 0 0,0 1 0,-1-7 0,1 5 0,0 3 0,-5 0 0,0 15 0,-7-15 0,0 24 0,0-13 0,0 34 0,0-23 0,0 13 0,0-26 0,-6-3 0,-1-7 0,-5-1 0,-6 0 0,5 1 0,-10-1 0,4 0 0,0-6 0,-3 5 0,3-10 0,1 3 0,-5-4 0,5 0 0,-7 0 0,1-6 0,-9 6 0,7-10 0,-15 4 0,6 0 0,-7-4 0,7 4 0,-6-6 0,7 0 0,-9 0 0,-19 0 0,15 0 0,-15 0 0,19 0 0,8-5 0,-5-9 0,13 0 0,-13-13 0,13 13 0,-6-11 0,9 6 0,-1-6 0,1 6 0,5-4 0,-4 4 0,9-5 0,-11-9 0,12 13 0,-7-19 0,8 19 0,0-7 0,5 5 0,-3 3 0,3-13 0,-11-6 0,9-5 0,-8 5 0,16-2 0,-10 13 0,3-13 0,-5 5 0,5-18 0,-5 8 0,4-17 0,-6 7 0,-1-1 0,8-6 0,-6 7 0,12 0 0,-11 2 0,11 1 0,-10 15 0,11-14 0,-5 16 0,6-7 0,-5 7 0,4-6 0,-5 15 0,6-15 0,0 7 0,0-1 0,0-6 0,0 4 0,0 1 0,0 7 0,0 7 0,0 10 0,0-11 0,5 11 0,0-5 0,6 0 0,6-1 0,4-14 0,4 5 0,1-6 0,9-2 0,0 6 0,2-7 0,4 8 0,3 0 0,1-1 0,17 4 0,-7 3 0,10 6 0,11-1 0,4 8 0,10-8-502,1 15 502,0-6 0,0 8 0,-31 0 0,0 0 0,38 0 0,-38 0 0,0 0 0,31 0 0,0 0 0,-11 0 0,8 0 0,-21 0 0,10 8 0,-12 1 0,-1 7 0,-9-7 0,-2 4 0,-11-5 502,1 6-502,0-6 0,-1 5 0,-7-6 0,5 0 0,-13 4 0,13-3 0,-5 5 0,7-5 0,1 4 0,-9-5 0,7 1 0,12 10 0,-14-10 0,21 13 0,-26-8 0,9-5 0,9 5 0,-7-11 0,18 12 0,-18-12 0,17 5 0,-7-7 0,10 0 0,-1 0 0,1 0 0,-11 0 0,9 0 0,-9 0 0,11 0 0,0 0 0,-10-6 0,7-10 0,-17 0 0,7-13 0,-9 13 0,-1-11 0,1 5 0,2-10 0,-1 3 0,-7-2 0,-5 5 0,-13 1 0,12-1 0,-14-7 0,25-6 0,-25 4 0,18-9 0,-14 10 0,2-19 0,-2 8 0,-6-8 0,0 1 0,0 6 0,-7-16 0,-1 7 0,-7-10 0,0-12 0,0 19 0,0-16 0,0 19 0,0-10 0,0 10 0,-8-7 0,-6 17 0,-3-8 0,-21-1 0,13 9 0,-20-2 0,8 12 0,-8-3 0,1 8 0,-1-8 0,2 10 0,-9-3 0,7 3 0,-18 3 0,18-2 0,-18 9 0,8-4 0,0 0 0,-7 5 0,17-4 0,-18 12 0,18 3 0,-17-1 0,7 5 0,-10-5 0,0 7 0,0 0 0,10 0 0,-8 0 0,8 0 0,-10 0 0,10 0 0,-7 7 0,17 1 0,-18 15 0,18-1 0,-7 9 0,9-3 0,8-2 0,-5 2 0,13-3 0,-6-4 0,9 2 0,-1-4 0,6 5 0,2 0 0,3 9 0,2-7 0,-1 7 0,6-9 0,-5 8 0,11-5 0,-6 5 0,7-7 0,0-1 0,0 0 0,0 1 0,0-1 0,0 0 0,7 9 0,5-7 0,8 7 0,6-1 0,28 18 0,-12-10 0,22 10 0,-12-20 0,3 0 0,10 3 0,-10-9 0,7 7 0,-17-15 0,8 6 0,-11-8 0,-7-1 0,5 1 0,-5-7 0,17 0 0,-7-7 0,18 0 0,-9 0 0,1 0 0,8 0 0,-18 0 0,-1 0 0,-3 0 0,-15 0 0,6 0 0,-7 0 0,4-5 0,-4-2 0,4-10 0,-5 4 0,1-10 0,-1 4 0,1 0 0,-7-5 0,-1 12 0,-5-11 0,-1 4 0,1-5 0,1-9 0,0 7 0,1-15 0,-1 7 0,1-9 0,0 0 0,-6 0 0,5 1 0,-5-11 0,0-2 0,7-10 0,-13 0 0,12 1 0,-4-13 0,6 9 0,2-20 0,5-9 0,-4 14 0,5-11 0,-9 39 0,1-8 0,-3 26 0,2-13 0,-2 15 0,2-8 0,-2 9 0,0 1 0,6 1 0,-5 5 0,11-6 0,-6 9 0,7-9 0,-1 7 0,1-7 0,9-2 0,0 6 0,4-15 0,2 14 0,-5-4 0,9-4 0,-2 7 0,3-6 0,15-4 0,-13 15 0,13-13 0,-18 17 0,-1 0 0,1-5 0,9 10 0,-7-4 0,8 6 0,-10 1 0,-1-1 0,11 0 0,2 0 0,9-2 0,-9 2 0,8 6 0,-18-4 0,17 4 0,-17 1 0,7 1 0,-9 1 0,0 4 0,-1-4 0,1 6 0,-9 0 0,7 0 0,4 0 0,0 0 0,1 0 0,-6 0 0,-14 0 0,7 0 0,-9 0 0,9 0 0,-7 5 0,7 2 0,-9 5 0,0 0 0,1 0 0,-7-1 0,5 7 0,-12-6 0,7 10 0,-7-4 0,7 1 0,-5 4 0,5-4 0,-7-1 0,1 5 0,-1-5 0,1 7 0,-5-1 0,4 19 0,-4-6 0,0 17 0,0-12 0,-7 11 0,0 2 0,0 0 0,0 7 0,0-7 0,0 0 0,0 7 0,0-7 0,0 0 0,0 7 0,0-7 0,-8 10 0,-8 0 0,-2 0 0,-13-1 0,12 13 0,-5-10 0,0 10 0,7-22 0,-6-3 0,15-17 0,-3-3 0,4-7 0,-6 7 0,-5 5 0,2 7 0,-11 11 0,11-10 0,-14 17 0,13-17 0,-13 18 0,13-18 0,-11 7 0,13-17 0,-5-3 0,13-8 0,-3-5 0,9-3 0,-3-6 0,4 0 0,0 0 0,9 0 0,12-5 0,12 6 0,19-10 0,3 13 0,10-13 0,11 15 0,4-14-543,-13 2 0,2 0 543,22-4 0,0 0 0,-2 0 0,-10 0 0,-7 0 0,3 0 0,-19 0 0,-1 0 0,0 0 0,2 0 0,9 0 0,1 0 0,-13 0 0,0 0 0,6 0 0,1 0 0,-7 0 0,0 0 0,5 0 0,0 0 0,35 0 0,-35-4 0,0-1 0,35-6 0,-34-2 0,-2-3 0,25-4-119,-31 3 0,-3-2 119,9-5 0,16-2 0,-29-1 0,18 2 0,-18 2 1072,-1-4-1072,-3 5 252,-7-4-252,9-3 0,-9 3 0,7-2 0,-7 1 0,9-2 0,-1 1 0,1-1 0,0 1 0,-9 1 0,7-1 0,-15 9 0,0 0 0,-3 7 0,-5-5 0,0 5 0,-1-5 0,-7 7 0,1-7 0,-1 5 0,1-5 0,0 1 0,-5-13 0,0-7 0,-6-1 0,0-14 0,0 4 0,-8-18 0,-20-25 0,7 29-465,-14-6 1,-1 0 464,11 0 0,-8 7 0,-3-3 0,16 15 0,0 3 0,-7 2 0,-2 0 0,1-9 0,-1 1 0,-34-24 0,6-6 0,22 44 0,0 1 0,-20-26-352,-15 0 352,19 13 0,-16 4 0,16-2 0,-2 15 0,8-5 0,-8 6 0,8 2 0,1 6 0,-3 0 0,-15-4 0,15 7 0,0 2 913,-8 2-913,-8 7 368,18 3-368,-17 6 0,16 0 0,-6 0 0,17 0 0,-6 0 0,15 0 0,-7 0 0,9 0 0,-1 6 0,1 0 0,-1 12 0,5 9 0,-3-1 0,3 7 0,0-1 0,2-6 0,4 14 0,7-5 0,-5 8 0,10-1 0,-4 1 0,6-1 0,0 30 0,0-22 0,0 21 0,0-28 0,6-1 0,8 1 0,10 9 0,5-7 0,10 10 0,-2-18 0,2 7 0,4-5 0,-6-2 0,8 0 0,-2-9 0,9 3 0,-6-9 0,16 8 0,-17-13 0,7 5 0,1-7 0,-8-1 0,7 1 0,1 0 0,21 7 0,-15-11 0,22 9 0,-26-18 0,10 5 0,0-7 0,-1 0 0,1 0 0,12 0 0,-10 0 0,22 0 0,-22 0 0,21 0 0,-20 0 0,9 0 0,-13 0 0,1 0 0,0 0 0,0 0 0,-1 0 0,-9 0 0,8 0 0,-9 0 0,11 0 0,0 0 0,0 0 0,-1 0 0,1 0 0,0 0 0,-10 0 0,36-7 0,-17-3 0,22 1 0,-19 1 0,-13 8 0,1 0 0,0 0 0,-11 0 0,8 0 0,-17 0 0,8 0 0,-10 0 0,-1 0 0,1 0 0,-9 0 0,7 0 0,-15 5 0,7 2 0,-1 6 0,-5-1 0,5 1 0,-14-2 0,5 1 0,-5-1 0,0 1 0,-1 5 0,11 12 0,-12-2 0,18 8 0,-20-3 0,5 3 0,-5 8 0,0-1 0,0 1 0,1 9 0,-1-7 0,-5 17 0,-3-17 0,-6 8 0,0-19 0,0 7 0,0-7 0,0 9 0,0-1 0,0 1 0,0 9 0,-12-7 0,1 17 0,-30 18 0,21-19-259,-5-11 0,-3-1 259,-9 13 0,0-2 0,-5 1 0,8-19 0,-1-1 0,-10 16 0,1-1 0,-21 17 0,-6-8 0,6-3 0,-4-17 0,0-3 0,-7-8 0,-3-7 0,27-9 0,0 0 0,-31 1-677,10-3 0,-1-1 677,-17 3 0,0-6 0,-1-1 0,40-1 0,2-1 0,-25-2 0,0-1 0,20-1 0,2-2-284,-1-3 1,0 0 283,1-1 0,1 2 0,-27 6 0,2-5 0,12 5 0,0 0 468,10 1-468,-7 8 1347,-12 6-1347,14-5 624,-12 4-624,30 0 0,-11 2 0,14 13 0,-12-5 0,21 10 0,-5-4 0,7 5 0,-1 1 0,7-1 0,2 1 0,12-8 0,1-3 0,7-8 0,0 1 0,0-1 0,7 9 0,35-2 0,14 8 0,35-3 0,-13-9-394,-27-9 0,0 0 394,44 12-568,-35-10 0,1 0 568,0-4 0,-2-1 0,-6 0 0,2-2 0,24 2 0,0-2 0,-27-2 0,0-1 0,28 0 0,-1-1 0,15-1 0,-27-8 0,-1 0 0,21 0 0,-5 0 0,-2 0 0,-1 0 0,12 0 0,-2 0 0,-20-7 0,3-1 0,1-3 0,0-16 0,-22 8 0,2-1 0,-7-2 0,-1 0-88,34-15 88,0-15 0,-13 17 0,6-17 0,-15 11 0,13-13 0,-16-6 0,-3 9 0,0-19 0,-20 24 0,13-30 0,-21 18 0,-3 1 0,-2-2 0,0-6 0,1-18 0,0-3 0,0 3-450,-5 11 1,-1-1 449,5-18 0,0 1 704,-1 11-704,-1 14 1118,7 2-1118,-8 26 92,14-13-92,-15 23 997,10-5-997,-10 7 0,9 6 0,-11 3 0,11 3 0,-5 2 0,0 0 0,5-1 0,3 6 0,1 0 0,5 1 0,1 3 0,-7-3 0,6 5 0,-7 0 0,4 0 0,-4 0 0,-2 0 0,-1 0 0,-10 0 0,11 0 0,-11 4 0,11 3 0,-12 3 0,12 2 0,-5 5 0,2 10 0,3-1 0,-8 7 0,2-9 0,3 9 0,-6-7 0,5 7 0,-6-1 0,-1-5 0,1 5 0,0 0 0,0-5 0,0 13 0,2 4 0,-7 1 0,12 36 0,-17-21 0,17 13 0,-18-20 0,4-10 0,-6 9 0,0-7 0,0 17 0,0-17 0,0 18 0,0-18 0,0 7 0,0-9 0,0 9 0,0-15 0,-6 14 0,-1-25 0,-7 15 0,1-15 0,5 0 0,-3-3 0,10-5 0,-10 6 0,5-6 0,-6 16 0,1-13 0,-2 14 0,1-11 0,0 1 0,5-1 0,-4 0 0,5-6 0,0 5 0,-3-11 0,7 5 0,-8-1 0,4-4 0,-6 11 0,6-12 0,-5 12 0,5-5 0,-7 7 0,1-1 0,0 0 0,-8 9 0,6-7 0,-10 7 0,9-1 0,-8-6 0,8 7 0,-19 2 0,17 0 0,-11-4 0,15 0 0,-4-13 0,4 6 0,0-6 0,3-1 0,9-7 0,-8 0 0,8 0 0,-8-4 0,8 3 0,-3-3 0,0 4 0,-2 0 0,-4-1 0,0 2 0,0-1 0,4 0 0,-3 0 0,8 0 0,-9-4 0,9 2 0,-3-3 0,0 1 0,3 2 0,-7-7 0,6 8 0,-7-8 0,4 8 0,-5-8 0,5 8 0,-3-8 0,6 8 0,-6-8 0,7 8 0,-3-8 0,4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0B4093-417D-40B4-8306-17BD26F8DB65}" type="slidenum">
              <a:rPr lang="fr-FR"/>
              <a:pPr/>
              <a:t>‹#›</a:t>
            </a:fld>
            <a:endParaRPr lang="fr-FR"/>
          </a:p>
        </p:txBody>
      </p:sp>
    </p:spTree>
    <p:extLst>
      <p:ext uri="{BB962C8B-B14F-4D97-AF65-F5344CB8AC3E}">
        <p14:creationId xmlns:p14="http://schemas.microsoft.com/office/powerpoint/2010/main" val="17603149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1</a:t>
            </a:fld>
            <a:endParaRPr lang="fr-FR"/>
          </a:p>
        </p:txBody>
      </p:sp>
    </p:spTree>
    <p:extLst>
      <p:ext uri="{BB962C8B-B14F-4D97-AF65-F5344CB8AC3E}">
        <p14:creationId xmlns:p14="http://schemas.microsoft.com/office/powerpoint/2010/main" val="49193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Arial" charset="0"/>
                <a:ea typeface="+mn-ea"/>
                <a:cs typeface="Arial" charset="0"/>
              </a:rPr>
              <a:t>Analogously, when a resource un</a:t>
            </a:r>
            <a:r>
              <a:rPr lang="en-GB" sz="1200" kern="1200" dirty="0">
                <a:solidFill>
                  <a:schemeClr val="tx1"/>
                </a:solidFill>
                <a:effectLst/>
                <a:latin typeface="Arial" charset="0"/>
                <a:ea typeface="+mn-ea"/>
                <a:cs typeface="Arial" charset="0"/>
              </a:rPr>
              <a:t>register on that CSE, a corresponding notify message</a:t>
            </a:r>
            <a:endParaRPr lang="en-FR" sz="1200" kern="1200" dirty="0">
              <a:solidFill>
                <a:schemeClr val="tx1"/>
              </a:solidFill>
              <a:effectLst/>
              <a:latin typeface="Arial" charset="0"/>
              <a:ea typeface="+mn-ea"/>
              <a:cs typeface="Arial" charset="0"/>
            </a:endParaRPr>
          </a:p>
          <a:p>
            <a:pPr hangingPunct="0"/>
            <a:r>
              <a:rPr lang="en-US" sz="1200" b="1" kern="1200" dirty="0">
                <a:solidFill>
                  <a:schemeClr val="tx1"/>
                </a:solidFill>
                <a:effectLst/>
                <a:latin typeface="Arial" charset="0"/>
                <a:ea typeface="+mn-ea"/>
                <a:cs typeface="Arial" charset="0"/>
              </a:rPr>
              <a:t>NOTIFY </a:t>
            </a:r>
            <a:r>
              <a:rPr lang="en-GB" sz="1200" b="1" kern="1200" dirty="0">
                <a:solidFill>
                  <a:schemeClr val="tx1"/>
                </a:solidFill>
                <a:effectLst/>
                <a:latin typeface="Arial" charset="0"/>
                <a:ea typeface="+mn-ea"/>
                <a:cs typeface="Arial" charset="0"/>
              </a:rPr>
              <a:t>URI{cust1,cust2,peer,prov} WITH #-1 THERMOMETER</a:t>
            </a:r>
            <a:endParaRPr lang="en-FR" sz="1200" b="1"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10</a:t>
            </a:fld>
            <a:endParaRPr lang="fr-FR"/>
          </a:p>
        </p:txBody>
      </p:sp>
    </p:spTree>
    <p:extLst>
      <p:ext uri="{BB962C8B-B14F-4D97-AF65-F5344CB8AC3E}">
        <p14:creationId xmlns:p14="http://schemas.microsoft.com/office/powerpoint/2010/main" val="381046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hangingPunct="0">
              <a:buFont typeface="Arial" panose="020B0604020202020204" pitchFamily="34" charset="0"/>
              <a:buChar char="•"/>
            </a:pPr>
            <a:endParaRPr lang="en-FR" sz="1200" b="1"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11</a:t>
            </a:fld>
            <a:endParaRPr lang="fr-FR"/>
          </a:p>
        </p:txBody>
      </p:sp>
    </p:spTree>
    <p:extLst>
      <p:ext uri="{BB962C8B-B14F-4D97-AF65-F5344CB8AC3E}">
        <p14:creationId xmlns:p14="http://schemas.microsoft.com/office/powerpoint/2010/main" val="2635880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b="1" dirty="0">
                <a:solidFill>
                  <a:schemeClr val="tx1"/>
                </a:solidFill>
              </a:rPr>
              <a:t>Note 1</a:t>
            </a:r>
            <a:r>
              <a:rPr lang="en-GB" dirty="0">
                <a:solidFill>
                  <a:schemeClr val="tx1"/>
                </a:solidFill>
              </a:rPr>
              <a:t>. </a:t>
            </a:r>
            <a:r>
              <a:rPr lang="en-GB" dirty="0">
                <a:solidFill>
                  <a:schemeClr val="tx1"/>
                </a:solidFill>
                <a:sym typeface="Symbol" pitchFamily="2" charset="2"/>
              </a:rPr>
              <a:t></a:t>
            </a:r>
            <a:r>
              <a:rPr lang="en-GB" dirty="0">
                <a:solidFill>
                  <a:schemeClr val="tx1"/>
                </a:solidFill>
              </a:rPr>
              <a:t>, </a:t>
            </a:r>
            <a:r>
              <a:rPr lang="en-GB" dirty="0">
                <a:solidFill>
                  <a:schemeClr val="tx1"/>
                </a:solidFill>
                <a:sym typeface="Symbol" pitchFamily="2" charset="2"/>
              </a:rPr>
              <a:t></a:t>
            </a:r>
            <a:r>
              <a:rPr lang="en-GB" dirty="0">
                <a:solidFill>
                  <a:schemeClr val="tx1"/>
                </a:solidFill>
              </a:rPr>
              <a:t>, and </a:t>
            </a:r>
            <a:r>
              <a:rPr lang="en-GB" dirty="0">
                <a:solidFill>
                  <a:schemeClr val="tx1"/>
                </a:solidFill>
                <a:sym typeface="Symbol" pitchFamily="2" charset="2"/>
              </a:rPr>
              <a:t></a:t>
            </a:r>
            <a:r>
              <a:rPr lang="en-GB" dirty="0">
                <a:solidFill>
                  <a:schemeClr val="tx1"/>
                </a:solidFill>
              </a:rPr>
              <a:t> are protocol specific parameters that can be locally modified in each CSE;</a:t>
            </a:r>
            <a:endParaRPr lang="en-FR" dirty="0">
              <a:solidFill>
                <a:schemeClr val="tx1"/>
              </a:solidFill>
            </a:endParaRPr>
          </a:p>
          <a:p>
            <a:pPr hangingPunct="0"/>
            <a:r>
              <a:rPr lang="en-GB" b="1" dirty="0">
                <a:solidFill>
                  <a:schemeClr val="tx1"/>
                </a:solidFill>
              </a:rPr>
              <a:t>Note 2.</a:t>
            </a:r>
            <a:r>
              <a:rPr lang="en-GB" dirty="0">
                <a:solidFill>
                  <a:schemeClr val="tx1"/>
                </a:solidFill>
              </a:rPr>
              <a:t> if #r=#(m-n-p-q), then we say that the query is </a:t>
            </a:r>
            <a:r>
              <a:rPr lang="en-GB" i="1" dirty="0">
                <a:solidFill>
                  <a:schemeClr val="tx1"/>
                </a:solidFill>
              </a:rPr>
              <a:t>exhaustive, </a:t>
            </a:r>
            <a:r>
              <a:rPr lang="en-GB" dirty="0">
                <a:solidFill>
                  <a:schemeClr val="tx1"/>
                </a:solidFill>
              </a:rPr>
              <a:t>and this is in contrast with</a:t>
            </a:r>
            <a:r>
              <a:rPr lang="en-GB" i="1" dirty="0">
                <a:solidFill>
                  <a:schemeClr val="tx1"/>
                </a:solidFill>
              </a:rPr>
              <a:t> non-exhaustive </a:t>
            </a:r>
            <a:r>
              <a:rPr lang="en-GB" dirty="0">
                <a:solidFill>
                  <a:schemeClr val="tx1"/>
                </a:solidFill>
              </a:rPr>
              <a:t>routing</a:t>
            </a:r>
            <a:r>
              <a:rPr lang="en-GB" i="1" dirty="0">
                <a:solidFill>
                  <a:schemeClr val="tx1"/>
                </a:solidFill>
              </a:rPr>
              <a:t>.</a:t>
            </a:r>
            <a:r>
              <a:rPr lang="en-GB" b="1" dirty="0">
                <a:solidFill>
                  <a:schemeClr val="tx1"/>
                </a:solidFill>
              </a:rPr>
              <a:t> </a:t>
            </a:r>
            <a:r>
              <a:rPr lang="en-GB" dirty="0">
                <a:solidFill>
                  <a:schemeClr val="tx1"/>
                </a:solidFill>
              </a:rPr>
              <a:t>Generally, we discriminate two kinds of routing, namely:</a:t>
            </a:r>
            <a:endParaRPr lang="en-FR" dirty="0">
              <a:solidFill>
                <a:schemeClr val="tx1"/>
              </a:solidFill>
            </a:endParaRPr>
          </a:p>
          <a:p>
            <a:pPr lvl="0" hangingPunct="0"/>
            <a:r>
              <a:rPr lang="en-GB" dirty="0">
                <a:solidFill>
                  <a:schemeClr val="tx1"/>
                </a:solidFill>
              </a:rPr>
              <a:t>“Exhaustive”. As example, in the case that a semantic resource exists somewhere in the CSEs network, then the system will explore the entire distributed network until it will found it.</a:t>
            </a:r>
            <a:endParaRPr lang="en-FR" dirty="0">
              <a:solidFill>
                <a:schemeClr val="tx1"/>
              </a:solidFill>
            </a:endParaRPr>
          </a:p>
          <a:p>
            <a:pPr lvl="0" hangingPunct="0"/>
            <a:r>
              <a:rPr lang="en-GB" dirty="0">
                <a:solidFill>
                  <a:schemeClr val="tx1"/>
                </a:solidFill>
              </a:rPr>
              <a:t>“Non-exhaustive”. As example, even in the case a semantic resource that exists somewhere in the CSEs network, then the system will explore part of the distributed network until it will be stopped.</a:t>
            </a:r>
            <a:endParaRPr lang="en-FR"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12</a:t>
            </a:fld>
            <a:endParaRPr lang="fr-FR"/>
          </a:p>
        </p:txBody>
      </p:sp>
    </p:spTree>
    <p:extLst>
      <p:ext uri="{BB962C8B-B14F-4D97-AF65-F5344CB8AC3E}">
        <p14:creationId xmlns:p14="http://schemas.microsoft.com/office/powerpoint/2010/main" val="171523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It is also possible to consider other restricted semantic routing directives such as (list not exhaustive):</a:t>
            </a:r>
            <a:endParaRPr lang="en-FR"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13</a:t>
            </a:fld>
            <a:endParaRPr lang="fr-FR"/>
          </a:p>
        </p:txBody>
      </p:sp>
    </p:spTree>
    <p:extLst>
      <p:ext uri="{BB962C8B-B14F-4D97-AF65-F5344CB8AC3E}">
        <p14:creationId xmlns:p14="http://schemas.microsoft.com/office/powerpoint/2010/main" val="120065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CSE have a local database</a:t>
            </a:r>
          </a:p>
        </p:txBody>
      </p:sp>
      <p:sp>
        <p:nvSpPr>
          <p:cNvPr id="4" name="Slide Number Placeholder 3"/>
          <p:cNvSpPr>
            <a:spLocks noGrp="1"/>
          </p:cNvSpPr>
          <p:nvPr>
            <p:ph type="sldNum" sz="quarter" idx="5"/>
          </p:nvPr>
        </p:nvSpPr>
        <p:spPr/>
        <p:txBody>
          <a:bodyPr/>
          <a:lstStyle/>
          <a:p>
            <a:fld id="{810B4093-417D-40B4-8306-17BD26F8DB65}" type="slidenum">
              <a:rPr lang="fr-FR" smtClean="0"/>
              <a:pPr/>
              <a:t>2</a:t>
            </a:fld>
            <a:endParaRPr lang="fr-FR"/>
          </a:p>
        </p:txBody>
      </p:sp>
    </p:spTree>
    <p:extLst>
      <p:ext uri="{BB962C8B-B14F-4D97-AF65-F5344CB8AC3E}">
        <p14:creationId xmlns:p14="http://schemas.microsoft.com/office/powerpoint/2010/main" val="141713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3</a:t>
            </a:fld>
            <a:endParaRPr lang="fr-FR"/>
          </a:p>
        </p:txBody>
      </p:sp>
    </p:spTree>
    <p:extLst>
      <p:ext uri="{BB962C8B-B14F-4D97-AF65-F5344CB8AC3E}">
        <p14:creationId xmlns:p14="http://schemas.microsoft.com/office/powerpoint/2010/main" val="363989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r>
              <a:rPr lang="en-GB" sz="1200" dirty="0">
                <a:solidFill>
                  <a:schemeClr val="tx1"/>
                </a:solidFill>
              </a:rPr>
              <a:t>Defining SDA is important in an Advanced Resource Discovery because the discovery routing can pass out of a single Trusted Domains, and therefore, an Advanced Search can walk through many different Trusted Domains with different  Access Policies. SDA should be set in advance and should be respected by Trusted Domains to guarantee "fair play" discovery packet forwarding.</a:t>
            </a: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4</a:t>
            </a:fld>
            <a:endParaRPr lang="fr-FR"/>
          </a:p>
        </p:txBody>
      </p:sp>
    </p:spTree>
    <p:extLst>
      <p:ext uri="{BB962C8B-B14F-4D97-AF65-F5344CB8AC3E}">
        <p14:creationId xmlns:p14="http://schemas.microsoft.com/office/powerpoint/2010/main" val="181671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r>
              <a:rPr lang="en-GB" sz="1200" dirty="0">
                <a:solidFill>
                  <a:schemeClr val="tx1"/>
                </a:solidFill>
              </a:rPr>
              <a:t>Defining SDA is important in an Advanced Resource Discovery because the discovery routing can pass out of a single Trusted Domains, and therefore, an Advanced Search can walk through many different Trusted Domains with different  Access Policies. SDA should be set in advance and should be respected by Trusted Domains to guarantee "fair play" discovery packet forwarding.</a:t>
            </a: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5</a:t>
            </a:fld>
            <a:endParaRPr lang="fr-FR"/>
          </a:p>
        </p:txBody>
      </p:sp>
    </p:spTree>
    <p:extLst>
      <p:ext uri="{BB962C8B-B14F-4D97-AF65-F5344CB8AC3E}">
        <p14:creationId xmlns:p14="http://schemas.microsoft.com/office/powerpoint/2010/main" val="403628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Arial" charset="0"/>
              </a:rPr>
              <a:t>5 </a:t>
            </a:r>
            <a:r>
              <a:rPr lang="en-US" sz="1200" i="1" kern="1200" dirty="0">
                <a:solidFill>
                  <a:schemeClr val="tx1"/>
                </a:solidFill>
                <a:effectLst/>
                <a:latin typeface="Arial" charset="0"/>
                <a:ea typeface="+mn-ea"/>
                <a:cs typeface="Arial" charset="0"/>
              </a:rPr>
              <a:t>Application Entities</a:t>
            </a:r>
            <a:r>
              <a:rPr lang="en-US" sz="1200" kern="1200" dirty="0">
                <a:solidFill>
                  <a:schemeClr val="tx1"/>
                </a:solidFill>
                <a:effectLst/>
                <a:latin typeface="Arial" charset="0"/>
                <a:ea typeface="+mn-ea"/>
                <a:cs typeface="Arial" charset="0"/>
              </a:rPr>
              <a:t> (AE) X of type T1, Y of type T2, Z of type T3, V of type T4, and W of type T5.</a:t>
            </a:r>
            <a:endParaRPr lang="en-FR" sz="1200" kern="1200" dirty="0">
              <a:solidFill>
                <a:schemeClr val="tx1"/>
              </a:solidFill>
              <a:effectLst/>
              <a:latin typeface="Arial" charset="0"/>
              <a:ea typeface="+mn-ea"/>
              <a:cs typeface="Arial" charset="0"/>
            </a:endParaRPr>
          </a:p>
          <a:p>
            <a:pPr lvl="0"/>
            <a:r>
              <a:rPr lang="en-US" sz="1200" kern="1200" dirty="0">
                <a:solidFill>
                  <a:schemeClr val="tx1"/>
                </a:solidFill>
                <a:effectLst/>
                <a:latin typeface="Arial" charset="0"/>
                <a:ea typeface="+mn-ea"/>
                <a:cs typeface="Arial" charset="0"/>
              </a:rPr>
              <a:t>2 </a:t>
            </a:r>
            <a:r>
              <a:rPr lang="en-US" sz="1200" i="1" kern="1200" dirty="0">
                <a:solidFill>
                  <a:schemeClr val="tx1"/>
                </a:solidFill>
                <a:effectLst/>
                <a:latin typeface="Arial" charset="0"/>
                <a:ea typeface="+mn-ea"/>
                <a:cs typeface="Arial" charset="0"/>
              </a:rPr>
              <a:t>Middle Node Common Service Entities</a:t>
            </a:r>
            <a:r>
              <a:rPr lang="en-US" sz="1200" kern="1200" dirty="0">
                <a:solidFill>
                  <a:schemeClr val="tx1"/>
                </a:solidFill>
                <a:effectLst/>
                <a:latin typeface="Arial" charset="0"/>
                <a:ea typeface="+mn-ea"/>
                <a:cs typeface="Arial" charset="0"/>
              </a:rPr>
              <a:t> (MN-CSE) P, and Q.</a:t>
            </a:r>
            <a:endParaRPr lang="en-FR"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A MN-CSE has a </a:t>
            </a:r>
            <a:r>
              <a:rPr lang="en-US" sz="1200" b="1" kern="1200" dirty="0">
                <a:solidFill>
                  <a:schemeClr val="tx1"/>
                </a:solidFill>
                <a:effectLst/>
                <a:latin typeface="Arial" charset="0"/>
                <a:ea typeface="+mn-ea"/>
                <a:cs typeface="Arial" charset="0"/>
              </a:rPr>
              <a:t>local database </a:t>
            </a:r>
            <a:r>
              <a:rPr lang="en-US" sz="1200" kern="1200" dirty="0">
                <a:solidFill>
                  <a:schemeClr val="tx1"/>
                </a:solidFill>
                <a:effectLst/>
                <a:latin typeface="Arial" charset="0"/>
                <a:ea typeface="+mn-ea"/>
                <a:cs typeface="Arial" charset="0"/>
              </a:rPr>
              <a:t>containing information on their registered AE. The local database includes location information (where each device is currently located), the device type, etc.</a:t>
            </a:r>
          </a:p>
          <a:p>
            <a:pPr lvl="0"/>
            <a:r>
              <a:rPr lang="en-US" sz="1200" kern="1200" dirty="0">
                <a:solidFill>
                  <a:schemeClr val="tx1"/>
                </a:solidFill>
                <a:effectLst/>
                <a:latin typeface="Arial" charset="0"/>
                <a:ea typeface="+mn-ea"/>
                <a:cs typeface="Arial" charset="0"/>
              </a:rPr>
              <a:t>4 </a:t>
            </a:r>
            <a:r>
              <a:rPr lang="en-US" sz="1200" i="1" kern="1200" dirty="0">
                <a:solidFill>
                  <a:schemeClr val="tx1"/>
                </a:solidFill>
                <a:effectLst/>
                <a:latin typeface="Arial" charset="0"/>
                <a:ea typeface="+mn-ea"/>
                <a:cs typeface="Arial" charset="0"/>
              </a:rPr>
              <a:t>Infrastructure Node Common Service Entities</a:t>
            </a:r>
            <a:r>
              <a:rPr lang="en-US" sz="1200" kern="1200" dirty="0">
                <a:solidFill>
                  <a:schemeClr val="tx1"/>
                </a:solidFill>
                <a:effectLst/>
                <a:latin typeface="Arial" charset="0"/>
                <a:ea typeface="+mn-ea"/>
                <a:cs typeface="Arial" charset="0"/>
              </a:rPr>
              <a:t> (IN-CSE) A, B, C, and D.</a:t>
            </a:r>
            <a:endParaRPr lang="en-FR"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A IN-CSE has a </a:t>
            </a:r>
            <a:r>
              <a:rPr lang="en-US" sz="1200" b="1" kern="1200" dirty="0">
                <a:solidFill>
                  <a:schemeClr val="tx1"/>
                </a:solidFill>
                <a:effectLst/>
                <a:latin typeface="Arial" charset="0"/>
                <a:ea typeface="+mn-ea"/>
                <a:cs typeface="Arial" charset="0"/>
              </a:rPr>
              <a:t>local database </a:t>
            </a:r>
            <a:r>
              <a:rPr lang="en-US" sz="1200" kern="1200" dirty="0">
                <a:solidFill>
                  <a:schemeClr val="tx1"/>
                </a:solidFill>
                <a:effectLst/>
                <a:latin typeface="Arial" charset="0"/>
                <a:ea typeface="+mn-ea"/>
                <a:cs typeface="Arial" charset="0"/>
              </a:rPr>
              <a:t>containing information on their registered MN-CSE and AE. The local database includes location information (where each device is currently located), the device type, etc. </a:t>
            </a:r>
          </a:p>
          <a:p>
            <a:endParaRPr lang="en-US" sz="12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Let P and Q are CUSTOMER of the PROVIDER A.  </a:t>
            </a:r>
            <a:endParaRPr lang="en-FR"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Let A,B,C, and D are PEERS each others</a:t>
            </a:r>
            <a:endParaRPr lang="en-FR"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6</a:t>
            </a:fld>
            <a:endParaRPr lang="fr-FR"/>
          </a:p>
        </p:txBody>
      </p:sp>
    </p:spTree>
    <p:extLst>
      <p:ext uri="{BB962C8B-B14F-4D97-AF65-F5344CB8AC3E}">
        <p14:creationId xmlns:p14="http://schemas.microsoft.com/office/powerpoint/2010/main" val="268309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sz="1200" kern="1200" dirty="0">
                <a:solidFill>
                  <a:schemeClr val="tx1"/>
                </a:solidFill>
                <a:effectLst/>
                <a:latin typeface="Arial" charset="0"/>
                <a:ea typeface="+mn-ea"/>
                <a:cs typeface="Arial" charset="0"/>
              </a:rPr>
              <a:t>A “trace” of the Semantic Discovery Routing (SDR) generated by Example 1 of Clause 6.X is presented, the other examples in the same Clause can be easily traced following the same logic. This trace is inspired to a semantic discovery routing as described in [i.24] and [i.25] and proceeds as follows:</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 X sends an Advanced Semantic Discovery Query (ASDQ1) to P</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 P verifies the integrity of ASDQ1 and forwards the ASDQ1 to A that starts the Semantic Discovery Routing Protocol (SDPR) into the network of CSE</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 ASDQ1 is resolved using the Semantic Query Resolution System (</a:t>
            </a:r>
            <a:r>
              <a:rPr lang="en-GB" sz="1200" b="1" kern="1200" dirty="0">
                <a:solidFill>
                  <a:schemeClr val="tx1"/>
                </a:solidFill>
                <a:effectLst/>
                <a:latin typeface="Arial" charset="0"/>
                <a:ea typeface="+mn-ea"/>
                <a:cs typeface="Arial" charset="0"/>
              </a:rPr>
              <a:t>SQRS</a:t>
            </a:r>
            <a:r>
              <a:rPr lang="en-GB" sz="1200" kern="1200" dirty="0">
                <a:solidFill>
                  <a:schemeClr val="tx1"/>
                </a:solidFill>
                <a:effectLst/>
                <a:latin typeface="Arial" charset="0"/>
                <a:ea typeface="+mn-ea"/>
                <a:cs typeface="Arial" charset="0"/>
              </a:rPr>
              <a:t>) locally in A into four subqueries, namely ASDQ2, ASDQ3, ASDQ4, and ASDQ5, where:</a:t>
            </a:r>
            <a:endParaRPr lang="en-FR" sz="1200" kern="1200" dirty="0">
              <a:solidFill>
                <a:schemeClr val="tx1"/>
              </a:solidFill>
              <a:effectLst/>
              <a:latin typeface="Arial" charset="0"/>
              <a:ea typeface="+mn-ea"/>
              <a:cs typeface="Arial" charset="0"/>
            </a:endParaRPr>
          </a:p>
          <a:p>
            <a:pPr hangingPunct="0"/>
            <a:endParaRPr lang="de-DE" sz="1200" kern="1200" dirty="0">
              <a:solidFill>
                <a:schemeClr val="tx1"/>
              </a:solidFill>
              <a:effectLst/>
              <a:latin typeface="Arial" charset="0"/>
              <a:ea typeface="+mn-ea"/>
              <a:cs typeface="Arial" charset="0"/>
            </a:endParaRPr>
          </a:p>
          <a:p>
            <a:pPr hangingPunct="0"/>
            <a:r>
              <a:rPr lang="de-DE" sz="1200" kern="1200" dirty="0">
                <a:solidFill>
                  <a:schemeClr val="tx1"/>
                </a:solidFill>
                <a:effectLst/>
                <a:latin typeface="Arial" charset="0"/>
                <a:ea typeface="+mn-ea"/>
                <a:cs typeface="Arial" charset="0"/>
              </a:rPr>
              <a:t>ASDQ2	=	?T2|FC2</a:t>
            </a:r>
            <a:endParaRPr lang="en-FR" sz="1200" kern="1200" dirty="0">
              <a:solidFill>
                <a:schemeClr val="tx1"/>
              </a:solidFill>
              <a:effectLst/>
              <a:latin typeface="Arial" charset="0"/>
              <a:ea typeface="+mn-ea"/>
              <a:cs typeface="Arial" charset="0"/>
            </a:endParaRPr>
          </a:p>
          <a:p>
            <a:pPr hangingPunct="0"/>
            <a:r>
              <a:rPr lang="de-DE" sz="1200" kern="1200" dirty="0">
                <a:solidFill>
                  <a:schemeClr val="tx1"/>
                </a:solidFill>
                <a:effectLst/>
                <a:latin typeface="Arial" charset="0"/>
                <a:ea typeface="+mn-ea"/>
                <a:cs typeface="Arial" charset="0"/>
              </a:rPr>
              <a:t>ASDQ3	=	?T3|FC3 </a:t>
            </a:r>
            <a:endParaRPr lang="en-FR" sz="1200" kern="1200" dirty="0">
              <a:solidFill>
                <a:schemeClr val="tx1"/>
              </a:solidFill>
              <a:effectLst/>
              <a:latin typeface="Arial" charset="0"/>
              <a:ea typeface="+mn-ea"/>
              <a:cs typeface="Arial" charset="0"/>
            </a:endParaRPr>
          </a:p>
          <a:p>
            <a:pPr hangingPunct="0"/>
            <a:r>
              <a:rPr lang="de-DE" sz="1200" kern="1200" dirty="0">
                <a:solidFill>
                  <a:schemeClr val="tx1"/>
                </a:solidFill>
                <a:effectLst/>
                <a:latin typeface="Arial" charset="0"/>
                <a:ea typeface="+mn-ea"/>
                <a:cs typeface="Arial" charset="0"/>
              </a:rPr>
              <a:t>ASDQ4	=	?T4|FC4 </a:t>
            </a:r>
            <a:endParaRPr lang="en-FR" sz="1200" kern="1200" dirty="0">
              <a:solidFill>
                <a:schemeClr val="tx1"/>
              </a:solidFill>
              <a:effectLst/>
              <a:latin typeface="Arial" charset="0"/>
              <a:ea typeface="+mn-ea"/>
              <a:cs typeface="Arial" charset="0"/>
            </a:endParaRPr>
          </a:p>
          <a:p>
            <a:pPr hangingPunct="0"/>
            <a:r>
              <a:rPr lang="de-DE" sz="1200" kern="1200" dirty="0">
                <a:solidFill>
                  <a:schemeClr val="tx1"/>
                </a:solidFill>
                <a:effectLst/>
                <a:latin typeface="Arial" charset="0"/>
                <a:ea typeface="+mn-ea"/>
                <a:cs typeface="Arial" charset="0"/>
              </a:rPr>
              <a:t>ASDQ5	= 	?T5|FC5</a:t>
            </a:r>
          </a:p>
          <a:p>
            <a:pPr hangingPunct="0"/>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1.A starts lookups in its local database, trying to solve {ASDQ 2,3,4,5} but fail</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2.A down-forwards ASDQ1 to Q via an mcc pointer</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3.Q solve the subquery ASDQ2 ?T2|FC2 in its local database returning Y to A</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4.A send back Y to P and X</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5.A up-forwards ASDQ3 and ASDQ4 and ASDQ5 to B via an mcc’ pointer</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6.B solves the ASDQ3 ?T3|FC3 in its local database returning Z to A (and back to P and X)</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7.B side-forwards ASDQ4 &amp; ASDQ5 to C</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8.C solves the ASDQ4 ?T4|FC2 in its local database returning V to B (and back to A, P and X)</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9.C down-forwards ASDQ5 to D</a:t>
            </a:r>
            <a:endParaRPr lang="en-FR" sz="1200" kern="1200" dirty="0">
              <a:solidFill>
                <a:schemeClr val="tx1"/>
              </a:solidFill>
              <a:effectLst/>
              <a:latin typeface="Arial" charset="0"/>
              <a:ea typeface="+mn-ea"/>
              <a:cs typeface="Arial" charset="0"/>
            </a:endParaRPr>
          </a:p>
          <a:p>
            <a:pPr lvl="0" fontAlgn="auto" hangingPunct="1"/>
            <a:r>
              <a:rPr lang="en-GB" sz="1200" kern="1200" dirty="0">
                <a:solidFill>
                  <a:schemeClr val="tx1"/>
                </a:solidFill>
                <a:effectLst/>
                <a:latin typeface="Arial" charset="0"/>
                <a:ea typeface="+mn-ea"/>
                <a:cs typeface="Arial" charset="0"/>
              </a:rPr>
              <a:t>10.D solves the ASDQ5 ?T5|FC5 in its local database returning W to C (and back to B, A, P and X)</a:t>
            </a:r>
            <a:endParaRPr lang="en-FR" sz="1200" kern="1200" dirty="0">
              <a:solidFill>
                <a:schemeClr val="tx1"/>
              </a:solidFill>
              <a:effectLst/>
              <a:latin typeface="Arial" charset="0"/>
              <a:ea typeface="+mn-ea"/>
              <a:cs typeface="Arial" charset="0"/>
            </a:endParaRPr>
          </a:p>
          <a:p>
            <a:pPr hangingPunct="0"/>
            <a:r>
              <a:rPr lang="en-GB" sz="1200" b="1" kern="1200" dirty="0">
                <a:solidFill>
                  <a:schemeClr val="tx1"/>
                </a:solidFill>
                <a:effectLst/>
                <a:latin typeface="Arial" charset="0"/>
                <a:ea typeface="+mn-ea"/>
                <a:cs typeface="Arial" charset="0"/>
              </a:rPr>
              <a:t> </a:t>
            </a:r>
            <a:endParaRPr lang="en-FR" sz="1200" kern="1200" dirty="0">
              <a:solidFill>
                <a:schemeClr val="tx1"/>
              </a:solidFill>
              <a:effectLst/>
              <a:latin typeface="Arial" charset="0"/>
              <a:ea typeface="+mn-ea"/>
              <a:cs typeface="Arial" charset="0"/>
            </a:endParaRPr>
          </a:p>
          <a:p>
            <a:pPr hangingPunct="0"/>
            <a:r>
              <a:rPr lang="en-GB" sz="1200" b="1" kern="1200" dirty="0">
                <a:solidFill>
                  <a:schemeClr val="tx1"/>
                </a:solidFill>
                <a:effectLst/>
                <a:latin typeface="Arial" charset="0"/>
                <a:ea typeface="+mn-ea"/>
                <a:cs typeface="Arial" charset="0"/>
              </a:rPr>
              <a:t>Note</a:t>
            </a:r>
            <a:r>
              <a:rPr lang="en-GB" sz="1200" kern="1200" dirty="0">
                <a:solidFill>
                  <a:schemeClr val="tx1"/>
                </a:solidFill>
                <a:effectLst/>
                <a:latin typeface="Arial" charset="0"/>
                <a:ea typeface="+mn-ea"/>
                <a:cs typeface="Arial" charset="0"/>
              </a:rPr>
              <a:t>: When A up-forwards to B, it follows that A respect the CUSTOMER-PROVIDER SDA with B (e.g., A respects the SDA directives of B). When B side-forwards to C, it follows that B and C respect the PEER-PEER SDA directives. When C down-forwards to D, it follows that D respects the PROVIDER-CUSTOMER SDA with C (e.g., D respects the SDA directives of C). </a:t>
            </a:r>
          </a:p>
          <a:p>
            <a:pPr hangingPunct="0"/>
            <a:endParaRPr lang="en-FR" sz="1200" kern="1200" dirty="0">
              <a:solidFill>
                <a:schemeClr val="tx1"/>
              </a:solidFill>
              <a:effectLst/>
              <a:latin typeface="Arial" charset="0"/>
              <a:ea typeface="+mn-ea"/>
              <a:cs typeface="Arial" charset="0"/>
            </a:endParaRPr>
          </a:p>
          <a:p>
            <a:pPr hangingPunct="0"/>
            <a:r>
              <a:rPr lang="en-GB" sz="1200" b="1" kern="1200" dirty="0">
                <a:solidFill>
                  <a:schemeClr val="tx1"/>
                </a:solidFill>
                <a:effectLst/>
                <a:latin typeface="Arial" charset="0"/>
                <a:ea typeface="+mn-ea"/>
                <a:cs typeface="Arial" charset="0"/>
              </a:rPr>
              <a:t>The moral is</a:t>
            </a:r>
            <a:r>
              <a:rPr lang="en-GB" sz="1200" kern="1200" dirty="0">
                <a:solidFill>
                  <a:schemeClr val="tx1"/>
                </a:solidFill>
                <a:effectLst/>
                <a:latin typeface="Arial" charset="0"/>
                <a:ea typeface="+mn-ea"/>
                <a:cs typeface="Arial" charset="0"/>
              </a:rPr>
              <a:t>: B and C should be “acknowledged’’ for their “routing job”.</a:t>
            </a:r>
            <a:endParaRPr lang="en-FR" sz="1200" kern="1200" dirty="0">
              <a:solidFill>
                <a:schemeClr val="tx1"/>
              </a:solidFill>
              <a:effectLst/>
              <a:latin typeface="Arial" charset="0"/>
              <a:ea typeface="+mn-ea"/>
              <a:cs typeface="Arial" charset="0"/>
            </a:endParaRPr>
          </a:p>
          <a:p>
            <a:pPr lvl="0"/>
            <a:endParaRPr lang="en-GB"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7</a:t>
            </a:fld>
            <a:endParaRPr lang="fr-FR"/>
          </a:p>
        </p:txBody>
      </p:sp>
    </p:spTree>
    <p:extLst>
      <p:ext uri="{BB962C8B-B14F-4D97-AF65-F5344CB8AC3E}">
        <p14:creationId xmlns:p14="http://schemas.microsoft.com/office/powerpoint/2010/main" val="36575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r>
              <a:rPr lang="en-GB" sz="1200" dirty="0">
                <a:solidFill>
                  <a:schemeClr val="tx1"/>
                </a:solidFill>
              </a:rPr>
              <a:t>Defining SDA is important in an Advanced Resource Discovery because the discovery routing can pass out of a single Trusted Domains, and therefore, an Advanced Search can walk through many different Trusted Domains with different  Access Policies. SDA should be set in advance and should be respected by Trusted Domains to guarantee "fair play" discovery packet forwarding.</a:t>
            </a: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8</a:t>
            </a:fld>
            <a:endParaRPr lang="fr-FR"/>
          </a:p>
        </p:txBody>
      </p:sp>
    </p:spTree>
    <p:extLst>
      <p:ext uri="{BB962C8B-B14F-4D97-AF65-F5344CB8AC3E}">
        <p14:creationId xmlns:p14="http://schemas.microsoft.com/office/powerpoint/2010/main" val="3984071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b="1" dirty="0">
                <a:solidFill>
                  <a:schemeClr val="tx1"/>
                </a:solidFill>
              </a:rPr>
              <a:t>Note 1</a:t>
            </a:r>
            <a:r>
              <a:rPr lang="en-GB" dirty="0">
                <a:solidFill>
                  <a:schemeClr val="tx1"/>
                </a:solidFill>
              </a:rPr>
              <a:t>. </a:t>
            </a:r>
            <a:r>
              <a:rPr lang="en-GB" dirty="0">
                <a:solidFill>
                  <a:schemeClr val="tx1"/>
                </a:solidFill>
                <a:sym typeface="Symbol" pitchFamily="2" charset="2"/>
              </a:rPr>
              <a:t></a:t>
            </a:r>
            <a:r>
              <a:rPr lang="en-GB" dirty="0">
                <a:solidFill>
                  <a:schemeClr val="tx1"/>
                </a:solidFill>
              </a:rPr>
              <a:t>, </a:t>
            </a:r>
            <a:r>
              <a:rPr lang="en-GB" dirty="0">
                <a:solidFill>
                  <a:schemeClr val="tx1"/>
                </a:solidFill>
                <a:sym typeface="Symbol" pitchFamily="2" charset="2"/>
              </a:rPr>
              <a:t></a:t>
            </a:r>
            <a:r>
              <a:rPr lang="en-GB" dirty="0">
                <a:solidFill>
                  <a:schemeClr val="tx1"/>
                </a:solidFill>
              </a:rPr>
              <a:t>, and </a:t>
            </a:r>
            <a:r>
              <a:rPr lang="en-GB" dirty="0">
                <a:solidFill>
                  <a:schemeClr val="tx1"/>
                </a:solidFill>
                <a:sym typeface="Symbol" pitchFamily="2" charset="2"/>
              </a:rPr>
              <a:t></a:t>
            </a:r>
            <a:r>
              <a:rPr lang="en-GB" dirty="0">
                <a:solidFill>
                  <a:schemeClr val="tx1"/>
                </a:solidFill>
              </a:rPr>
              <a:t> are protocol specific parameters that can be locally modified in each CSE;</a:t>
            </a:r>
            <a:endParaRPr lang="en-FR" dirty="0">
              <a:solidFill>
                <a:schemeClr val="tx1"/>
              </a:solidFill>
            </a:endParaRPr>
          </a:p>
          <a:p>
            <a:pPr hangingPunct="0"/>
            <a:r>
              <a:rPr lang="en-GB" b="1" dirty="0">
                <a:solidFill>
                  <a:schemeClr val="tx1"/>
                </a:solidFill>
              </a:rPr>
              <a:t>Note 2.</a:t>
            </a:r>
            <a:r>
              <a:rPr lang="en-GB" dirty="0">
                <a:solidFill>
                  <a:schemeClr val="tx1"/>
                </a:solidFill>
              </a:rPr>
              <a:t> if #r=#(m-n-p-q), then we say that the query is </a:t>
            </a:r>
            <a:r>
              <a:rPr lang="en-GB" i="1" dirty="0">
                <a:solidFill>
                  <a:schemeClr val="tx1"/>
                </a:solidFill>
              </a:rPr>
              <a:t>exhaustive, </a:t>
            </a:r>
            <a:r>
              <a:rPr lang="en-GB" dirty="0">
                <a:solidFill>
                  <a:schemeClr val="tx1"/>
                </a:solidFill>
              </a:rPr>
              <a:t>and this is in contrast with</a:t>
            </a:r>
            <a:r>
              <a:rPr lang="en-GB" i="1" dirty="0">
                <a:solidFill>
                  <a:schemeClr val="tx1"/>
                </a:solidFill>
              </a:rPr>
              <a:t> non-exhaustive </a:t>
            </a:r>
            <a:r>
              <a:rPr lang="en-GB" dirty="0">
                <a:solidFill>
                  <a:schemeClr val="tx1"/>
                </a:solidFill>
              </a:rPr>
              <a:t>routing</a:t>
            </a:r>
            <a:r>
              <a:rPr lang="en-GB" i="1" dirty="0">
                <a:solidFill>
                  <a:schemeClr val="tx1"/>
                </a:solidFill>
              </a:rPr>
              <a:t>.</a:t>
            </a:r>
            <a:r>
              <a:rPr lang="en-GB" b="1" dirty="0">
                <a:solidFill>
                  <a:schemeClr val="tx1"/>
                </a:solidFill>
              </a:rPr>
              <a:t> </a:t>
            </a:r>
            <a:r>
              <a:rPr lang="en-GB" dirty="0">
                <a:solidFill>
                  <a:schemeClr val="tx1"/>
                </a:solidFill>
              </a:rPr>
              <a:t>Generally, we discriminate two kinds of routing, namely:</a:t>
            </a:r>
            <a:endParaRPr lang="en-FR" dirty="0">
              <a:solidFill>
                <a:schemeClr val="tx1"/>
              </a:solidFill>
            </a:endParaRPr>
          </a:p>
          <a:p>
            <a:pPr lvl="0" hangingPunct="0"/>
            <a:r>
              <a:rPr lang="en-GB" dirty="0">
                <a:solidFill>
                  <a:schemeClr val="tx1"/>
                </a:solidFill>
              </a:rPr>
              <a:t>“Exhaustive”. As example, in the case that a semantic resource exists somewhere in the CSEs network, then the system will explore the entire distributed network until it will found it.</a:t>
            </a:r>
            <a:endParaRPr lang="en-FR" dirty="0">
              <a:solidFill>
                <a:schemeClr val="tx1"/>
              </a:solidFill>
            </a:endParaRPr>
          </a:p>
          <a:p>
            <a:pPr lvl="0" hangingPunct="0"/>
            <a:r>
              <a:rPr lang="en-GB" dirty="0">
                <a:solidFill>
                  <a:schemeClr val="tx1"/>
                </a:solidFill>
              </a:rPr>
              <a:t>“Non-exhaustive”. As example, even in the case a semantic resource that exists somewhere in the CSEs network, then the system will explore part of the distributed network until it will be stopped.</a:t>
            </a:r>
            <a:endParaRPr lang="en-FR"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9</a:t>
            </a:fld>
            <a:endParaRPr lang="fr-FR"/>
          </a:p>
        </p:txBody>
      </p:sp>
    </p:spTree>
    <p:extLst>
      <p:ext uri="{BB962C8B-B14F-4D97-AF65-F5344CB8AC3E}">
        <p14:creationId xmlns:p14="http://schemas.microsoft.com/office/powerpoint/2010/main" val="1253773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8138" name="Picture 10" descr="fond_couv_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8132" name="Rectangle 4"/>
          <p:cNvSpPr>
            <a:spLocks noGrp="1" noChangeArrowheads="1"/>
          </p:cNvSpPr>
          <p:nvPr>
            <p:ph type="ctrTitle"/>
          </p:nvPr>
        </p:nvSpPr>
        <p:spPr bwMode="white">
          <a:xfrm>
            <a:off x="1006475" y="2924175"/>
            <a:ext cx="7626350" cy="1976438"/>
          </a:xfrm>
        </p:spPr>
        <p:txBody>
          <a:bodyPr anchor="b"/>
          <a:lstStyle>
            <a:lvl1pPr>
              <a:lnSpc>
                <a:spcPct val="90000"/>
              </a:lnSpc>
              <a:defRPr sz="3800"/>
            </a:lvl1pPr>
          </a:lstStyle>
          <a:p>
            <a:r>
              <a:rPr lang="en-GB"/>
              <a:t>Click to edit Master title style</a:t>
            </a:r>
            <a:endParaRPr lang="fr-FR"/>
          </a:p>
        </p:txBody>
      </p:sp>
      <p:sp>
        <p:nvSpPr>
          <p:cNvPr id="48133" name="Rectangle 5"/>
          <p:cNvSpPr>
            <a:spLocks noGrp="1" noChangeArrowheads="1"/>
          </p:cNvSpPr>
          <p:nvPr>
            <p:ph type="subTitle" idx="1"/>
          </p:nvPr>
        </p:nvSpPr>
        <p:spPr bwMode="white">
          <a:xfrm>
            <a:off x="1006475" y="4965700"/>
            <a:ext cx="7626350" cy="1435100"/>
          </a:xfrm>
        </p:spPr>
        <p:txBody>
          <a:bodyPr/>
          <a:lstStyle>
            <a:lvl1pPr>
              <a:lnSpc>
                <a:spcPct val="100000"/>
              </a:lnSpc>
              <a:defRPr sz="2300" b="1"/>
            </a:lvl1pPr>
          </a:lstStyle>
          <a:p>
            <a:r>
              <a:rPr lang="en-GB"/>
              <a:t>Click to edit Master subtitle style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DA8CEAAE-D5C4-44E3-AA91-CB39337F5382}" type="slidenum">
              <a:rPr lang="fr-FR"/>
              <a:pPr/>
              <a:t>‹#›</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2535" name="Picture 7" descr="fond_chapitre_oran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1"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22532"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22533"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22534"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22536"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C75D450A-6F50-455B-AD0B-31F6F3E6A9C8}" type="slidenum">
              <a:rPr lang="fr-FR"/>
              <a:pPr/>
              <a:t>‹#›</a:t>
            </a:fld>
            <a:endParaRPr lang="fr-F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05DAF62E-2399-4E86-8426-83E7B8EAFEE4}" type="slidenum">
              <a:rPr lang="fr-FR"/>
              <a:pPr/>
              <a:t>‹#›</a:t>
            </a:fld>
            <a:endParaRPr lang="fr-F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59AE061-0D25-4BC3-846C-A448A83FAA0F}" type="slidenum">
              <a:rPr lang="fr-FR"/>
              <a:pPr/>
              <a:t>‹#›</a:t>
            </a:fld>
            <a:endParaRPr lang="fr-F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36363CAB-7775-40D5-A2AC-3063F6DFBAF4}" type="slidenum">
              <a:rPr lang="fr-FR"/>
              <a:pPr/>
              <a:t>‹#›</a:t>
            </a:fld>
            <a:endParaRPr lang="fr-F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346D89E9-8055-45DD-98AA-A8D43B6F9331}" type="slidenum">
              <a:rPr lang="fr-FR"/>
              <a:pPr/>
              <a:t>‹#›</a:t>
            </a:fld>
            <a:endParaRPr lang="fr-F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CC0DF3F9-7745-4C85-8BDE-BB925206A1C6}" type="slidenum">
              <a:rPr lang="fr-FR"/>
              <a:pPr/>
              <a:t>‹#›</a:t>
            </a:fld>
            <a:endParaRPr lang="fr-F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545175D4-E4EC-43C0-A862-B09AC5789B93}" type="slidenum">
              <a:rPr lang="fr-FR"/>
              <a:pPr/>
              <a:t>‹#›</a:t>
            </a:fld>
            <a:endParaRPr lang="fr-F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95A967F-7275-4AAF-92B2-4A9A02DCCEF5}" type="slidenum">
              <a:rPr lang="fr-FR"/>
              <a:pPr/>
              <a:t>‹#›</a:t>
            </a:fld>
            <a:endParaRPr lang="fr-F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325A1E73-450A-4F5B-B75D-C9973110F832}" type="slidenum">
              <a:rPr lang="fr-FR"/>
              <a:pPr/>
              <a:t>‹#›</a:t>
            </a:fld>
            <a:endParaRPr lang="fr-F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6894ACC6-9098-4BD3-A350-4A53936C8E50}"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474663"/>
            <a:ext cx="1884362" cy="5983287"/>
          </a:xfrm>
        </p:spPr>
        <p:txBody>
          <a:bodyPr vert="eaVert"/>
          <a:lstStyle/>
          <a:p>
            <a:r>
              <a:rPr lang="en-GB"/>
              <a:t>Click to edit Master title style</a:t>
            </a:r>
            <a:endParaRPr lang="fr-FR"/>
          </a:p>
        </p:txBody>
      </p:sp>
      <p:sp>
        <p:nvSpPr>
          <p:cNvPr id="3" name="Espace réservé du texte vertical 2"/>
          <p:cNvSpPr>
            <a:spLocks noGrp="1"/>
          </p:cNvSpPr>
          <p:nvPr>
            <p:ph type="body" orient="vert" idx="1"/>
          </p:nvPr>
        </p:nvSpPr>
        <p:spPr>
          <a:xfrm>
            <a:off x="1349375" y="474663"/>
            <a:ext cx="5503863" cy="59832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F0F9E34F-CFFF-47D3-9200-956FBB25121E}" type="slidenum">
              <a:rPr lang="fr-FR"/>
              <a:pPr/>
              <a:t>‹#›</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89BD723A-C6BC-457B-919D-546286457FAF}" type="slidenum">
              <a:rPr lang="fr-F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DDDDDD"/>
        </a:solidFill>
        <a:effectLst/>
      </p:bgPr>
    </p:bg>
    <p:spTree>
      <p:nvGrpSpPr>
        <p:cNvPr id="1" name=""/>
        <p:cNvGrpSpPr/>
        <p:nvPr/>
      </p:nvGrpSpPr>
      <p:grpSpPr>
        <a:xfrm>
          <a:off x="0" y="0"/>
          <a:ext cx="0" cy="0"/>
          <a:chOff x="0" y="0"/>
          <a:chExt cx="0" cy="0"/>
        </a:xfrm>
      </p:grpSpPr>
      <p:sp>
        <p:nvSpPr>
          <p:cNvPr id="156676" name="Rectangle 4"/>
          <p:cNvSpPr>
            <a:spLocks noGrp="1" noChangeArrowheads="1"/>
          </p:cNvSpPr>
          <p:nvPr>
            <p:ph type="ctrTitle"/>
          </p:nvPr>
        </p:nvSpPr>
        <p:spPr bwMode="white">
          <a:xfrm>
            <a:off x="1006475" y="2925763"/>
            <a:ext cx="7626350" cy="1976437"/>
          </a:xfrm>
        </p:spPr>
        <p:txBody>
          <a:bodyPr anchor="b"/>
          <a:lstStyle>
            <a:lvl1pPr>
              <a:lnSpc>
                <a:spcPct val="90000"/>
              </a:lnSpc>
              <a:defRPr sz="3800">
                <a:solidFill>
                  <a:schemeClr val="bg1"/>
                </a:solidFill>
              </a:defRPr>
            </a:lvl1pPr>
          </a:lstStyle>
          <a:p>
            <a:r>
              <a:rPr lang="fr-FR"/>
              <a:t>Cliquez pour modifier le style du titre</a:t>
            </a:r>
          </a:p>
        </p:txBody>
      </p:sp>
      <p:sp>
        <p:nvSpPr>
          <p:cNvPr id="156677" name="Rectangle 5"/>
          <p:cNvSpPr>
            <a:spLocks noGrp="1" noChangeArrowheads="1"/>
          </p:cNvSpPr>
          <p:nvPr>
            <p:ph type="subTitle" idx="1"/>
          </p:nvPr>
        </p:nvSpPr>
        <p:spPr bwMode="white">
          <a:xfrm>
            <a:off x="1006475" y="4965700"/>
            <a:ext cx="7626350" cy="1436688"/>
          </a:xfrm>
        </p:spPr>
        <p:txBody>
          <a:bodyPr/>
          <a:lstStyle>
            <a:lvl1pPr>
              <a:lnSpc>
                <a:spcPct val="100000"/>
              </a:lnSpc>
              <a:defRPr sz="2300" b="1">
                <a:solidFill>
                  <a:schemeClr val="bg1"/>
                </a:solidFill>
              </a:defRPr>
            </a:lvl1pPr>
          </a:lstStyle>
          <a:p>
            <a:r>
              <a:rPr lang="fr-FR"/>
              <a:t>Cliquez pour modifier le style des sous-titres du masque</a:t>
            </a:r>
          </a:p>
        </p:txBody>
      </p:sp>
      <p:pic>
        <p:nvPicPr>
          <p:cNvPr id="156680" name="Picture 8" descr="logo_couv"/>
          <p:cNvPicPr>
            <a:picLocks noChangeAspect="1" noChangeArrowheads="1"/>
          </p:cNvPicPr>
          <p:nvPr/>
        </p:nvPicPr>
        <p:blipFill>
          <a:blip r:embed="rId2" cstate="print"/>
          <a:srcRect/>
          <a:stretch>
            <a:fillRect/>
          </a:stretch>
        </p:blipFill>
        <p:spPr bwMode="auto">
          <a:xfrm>
            <a:off x="0" y="0"/>
            <a:ext cx="4318000" cy="323850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CB96E5EA-9A39-41BD-9A29-91F3B76FE71B}" type="slidenum">
              <a:rPr lang="fr-F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4D2908C-F4B0-44F4-A890-C7F4F2E71762}" type="slidenum">
              <a:rPr lang="fr-F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2187575"/>
            <a:ext cx="3694113"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2187575"/>
            <a:ext cx="3694112"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9FE9FAB-8D58-4EDA-B1D0-D6D3DC3BBF66}" type="slidenum">
              <a:rPr lang="fr-F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75D72B8C-8549-4250-A439-6D8A9A110E07}" type="slidenum">
              <a:rPr lang="fr-F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95B6F255-1CF7-4920-AA2B-3927F4EE7697}" type="slidenum">
              <a:rPr lang="fr-F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5F9631DF-740D-4FFE-AC90-0286E749C09F}" type="slidenum">
              <a:rPr lang="fr-F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E5A760A0-2F0C-4EF0-A09D-F6420038B7D1}"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u contenu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40F66D81-2826-43C8-9ADF-C135F973A6F4}" type="slidenum">
              <a:rPr lang="fr-F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0F115DC-838A-4765-B04F-D549526DE697}" type="slidenum">
              <a:rPr lang="fr-F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AAA2D3A-C2F9-4F49-8D86-A5CE9C13071C}" type="slidenum">
              <a:rPr lang="fr-F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474663"/>
            <a:ext cx="1884362" cy="59166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474663"/>
            <a:ext cx="5503863" cy="59166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A34B3E26-A0FC-40E6-B5A0-7452D719FA06}" type="slidenum">
              <a:rPr lang="fr-FR"/>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567" name="Picture 7" descr="fond_couv_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6563" name="Rectangle 3"/>
          <p:cNvSpPr>
            <a:spLocks noGrp="1" noChangeArrowheads="1"/>
          </p:cNvSpPr>
          <p:nvPr>
            <p:ph type="ctrTitle"/>
          </p:nvPr>
        </p:nvSpPr>
        <p:spPr bwMode="white">
          <a:xfrm>
            <a:off x="1006475" y="2924175"/>
            <a:ext cx="7626350" cy="1976438"/>
          </a:xfrm>
        </p:spPr>
        <p:txBody>
          <a:bodyPr anchor="b"/>
          <a:lstStyle>
            <a:lvl1pPr algn="l">
              <a:lnSpc>
                <a:spcPct val="90000"/>
              </a:lnSpc>
              <a:defRPr sz="3800"/>
            </a:lvl1pPr>
          </a:lstStyle>
          <a:p>
            <a:r>
              <a:rPr lang="fr-FR"/>
              <a:t>Cliquez pour modifier le style du titre</a:t>
            </a:r>
          </a:p>
        </p:txBody>
      </p:sp>
      <p:sp>
        <p:nvSpPr>
          <p:cNvPr id="66564" name="Rectangle 4"/>
          <p:cNvSpPr>
            <a:spLocks noGrp="1" noChangeArrowheads="1"/>
          </p:cNvSpPr>
          <p:nvPr>
            <p:ph type="subTitle" idx="1"/>
          </p:nvPr>
        </p:nvSpPr>
        <p:spPr bwMode="white">
          <a:xfrm>
            <a:off x="1006475" y="4965700"/>
            <a:ext cx="7626350" cy="844550"/>
          </a:xfrm>
        </p:spPr>
        <p:txBody>
          <a:bodyPr anchor="t"/>
          <a:lstStyle>
            <a:lvl1pPr>
              <a:lnSpc>
                <a:spcPct val="100000"/>
              </a:lnSpc>
              <a:defRPr sz="2300"/>
            </a:lvl1pPr>
          </a:lstStyle>
          <a:p>
            <a:r>
              <a:rPr lang="fr-FR"/>
              <a:t>Cliquez pour modifier le style des sous-titres du masque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0" y="4187825"/>
            <a:ext cx="2082800" cy="215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807200" y="4187825"/>
            <a:ext cx="2082800" cy="215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62FB57B9-DF10-4C65-9B7D-0287C9A14EA9}" type="slidenum">
              <a:rPr lang="fr-FR"/>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31000" y="2924175"/>
            <a:ext cx="2159000" cy="34194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254000" y="2924175"/>
            <a:ext cx="6324600" cy="3419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153" name="Picture 9" descr="fond_chapitre_rou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9" name="Rectangle 5"/>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6146" name="Rectangle 2"/>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6147" name="Rectangle 3"/>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6148" name="Rectangle 4"/>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6154" name="Rectangle 10"/>
          <p:cNvSpPr>
            <a:spLocks noGrp="1" noChangeArrowheads="1"/>
          </p:cNvSpPr>
          <p:nvPr>
            <p:ph type="sldNum" sz="quarter" idx="4"/>
          </p:nvPr>
        </p:nvSpPr>
        <p:spPr bwMode="gray"/>
        <p:txBody>
          <a:bodyPr/>
          <a:lstStyle>
            <a:lvl1pPr>
              <a:defRPr>
                <a:solidFill>
                  <a:schemeClr val="tx2"/>
                </a:solidFill>
              </a:defRPr>
            </a:lvl1pPr>
          </a:lstStyle>
          <a:p>
            <a:r>
              <a:rPr lang="fr-FR"/>
              <a:t>- </a:t>
            </a:r>
            <a:fld id="{2FC1BD64-33E6-4B15-B126-C6A2B9AD3F84}" type="slidenum">
              <a:rPr lang="fr-FR"/>
              <a:pPr/>
              <a:t>‹#›</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9AAAE72-8ED8-411E-B5A3-C3E479FF046F}" type="slidenum">
              <a:rPr lang="fr-FR"/>
              <a:pPr/>
              <a:t>‹#›</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83170B7-652C-475A-9693-7C7A0E618AA5}" type="slidenum">
              <a:rPr lang="fr-FR"/>
              <a:pPr/>
              <a:t>‹#›</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B0F0A551-DCFF-4264-B44A-887CFA92D035}" type="slidenum">
              <a:rPr lang="fr-FR"/>
              <a:pPr/>
              <a:t>‹#›</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6AE53AAC-63DC-44E0-AE6A-C6F84E9927FB}" type="slidenum">
              <a:rPr lang="fr-FR"/>
              <a:pPr/>
              <a:t>‹#›</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243DB5BE-3769-4C7B-9200-1518F7FBD865}"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u contenu 2"/>
          <p:cNvSpPr>
            <a:spLocks noGrp="1"/>
          </p:cNvSpPr>
          <p:nvPr>
            <p:ph sz="half" idx="1"/>
          </p:nvPr>
        </p:nvSpPr>
        <p:spPr>
          <a:xfrm>
            <a:off x="1349375" y="1844675"/>
            <a:ext cx="3694113"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u contenu 3"/>
          <p:cNvSpPr>
            <a:spLocks noGrp="1"/>
          </p:cNvSpPr>
          <p:nvPr>
            <p:ph sz="half" idx="2"/>
          </p:nvPr>
        </p:nvSpPr>
        <p:spPr>
          <a:xfrm>
            <a:off x="5195888" y="1844675"/>
            <a:ext cx="3694112"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2AE5239D-C5F8-420F-A434-F8D71104F697}" type="slidenum">
              <a:rPr lang="fr-FR"/>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79D65488-92FB-4279-87E0-5E752D87A098}" type="slidenum">
              <a:rPr lang="fr-FR"/>
              <a:pPr/>
              <a:t>‹#›</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3889A01-06BD-42A1-AA53-EE679D1FDF69}" type="slidenum">
              <a:rPr lang="fr-FR"/>
              <a:pPr/>
              <a:t>‹#›</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5645D028-B468-41E1-854C-3AF7E7E4B2AA}" type="slidenum">
              <a:rPr lang="fr-FR"/>
              <a:pPr/>
              <a:t>‹#›</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91F41486-4431-453A-B828-7CAB6F861323}" type="slidenum">
              <a:rPr lang="fr-FR"/>
              <a:pPr/>
              <a:t>‹#›</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824320B-F797-48B5-BDE8-49393DEE2BA4}" type="slidenum">
              <a:rPr lang="fr-FR"/>
              <a:pPr/>
              <a:t>‹#›</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2295" name="Picture 7" descr="fond_chapitre_ble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2292"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2293"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2294"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2296"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013C5982-D9A0-44D8-ADD2-7E9A74AF4524}" type="slidenum">
              <a:rPr lang="fr-FR"/>
              <a:pPr/>
              <a:t>‹#›</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9F07387-559F-4DBE-9983-85DFA6CB207A}" type="slidenum">
              <a:rPr lang="fr-FR"/>
              <a:pPr/>
              <a:t>‹#›</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0CF6339-85F2-4260-8CE1-F15808D58456}" type="slidenum">
              <a:rPr lang="fr-FR"/>
              <a:pPr/>
              <a:t>‹#›</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724A8D62-D0F2-48A8-B2EF-A0D0634EDD70}" type="slidenum">
              <a:rPr lang="fr-FR"/>
              <a:pPr/>
              <a:t>‹#›</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2B75C3BA-78A6-4A7A-8009-AEEACD9E6BD9}"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CFE19020-1371-40F0-B531-D52CB7AC91B6}" type="slidenum">
              <a:rPr lang="fr-FR"/>
              <a:pPr/>
              <a:t>‹#›</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458EB0A9-63DB-4E66-A77A-9DA786F8A4DE}" type="slidenum">
              <a:rPr lang="fr-FR"/>
              <a:pPr/>
              <a:t>‹#›</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6AC905F0-1C4A-461E-A1AC-A2E7627E8768}" type="slidenum">
              <a:rPr lang="fr-FR"/>
              <a:pPr/>
              <a:t>‹#›</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BFB6D65-26DB-427B-A7A9-9A79A8F999BE}" type="slidenum">
              <a:rPr lang="fr-FR"/>
              <a:pPr/>
              <a:t>‹#›</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4EDB6BEB-F186-44B1-850E-5B6B00B58EA6}" type="slidenum">
              <a:rPr lang="fr-FR"/>
              <a:pPr/>
              <a:t>‹#›</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10CBC00-C506-43E5-A960-25B7843BC530}" type="slidenum">
              <a:rPr lang="fr-FR"/>
              <a:pPr/>
              <a:t>‹#›</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413687F-4BE6-4220-8C43-C045EDDA58E1}" type="slidenum">
              <a:rPr lang="fr-FR"/>
              <a:pPr/>
              <a:t>‹#›</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4343" name="Picture 7" descr="fond_chapitre_ver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339"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4340"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4341"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4342"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4344"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3659EC67-BB3F-43B4-937D-1948E61DF4CE}" type="slidenum">
              <a:rPr lang="fr-FR"/>
              <a:pPr/>
              <a:t>‹#›</a:t>
            </a:fld>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895F95E5-2429-452E-BAEE-65671C7AC377}" type="slidenum">
              <a:rPr lang="fr-FR"/>
              <a:pPr/>
              <a:t>‹#›</a:t>
            </a:fld>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CDDAF99-71A1-4197-AAA6-8949E74DD53D}" type="slidenum">
              <a:rPr lang="fr-FR"/>
              <a:pPr/>
              <a:t>‹#›</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FC5E530-6D9F-4971-BF65-EEEA5C552C96}"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4A378A28-5308-407B-91BB-F1D3A9E4C539}" type="slidenum">
              <a:rPr lang="fr-FR"/>
              <a:pPr/>
              <a:t>‹#›</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60C8AC7F-46B1-4F8B-8A34-26237FA03CAC}" type="slidenum">
              <a:rPr lang="fr-FR"/>
              <a:pPr/>
              <a:t>‹#›</a:t>
            </a:fld>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9C6E7728-BD89-4E80-944D-45F9AC48FB08}" type="slidenum">
              <a:rPr lang="fr-FR"/>
              <a:pPr/>
              <a:t>‹#›</a:t>
            </a:fld>
            <a:endParaRPr 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67579D18-8D41-4CDF-B97C-6A1104EF0D4B}" type="slidenum">
              <a:rPr lang="fr-FR"/>
              <a:pPr/>
              <a:t>‹#›</a:t>
            </a:fld>
            <a:endParaRPr lang="fr-F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BE3FA1A-BD98-4D5C-A849-7ECA8E9B0881}" type="slidenum">
              <a:rPr lang="fr-FR"/>
              <a:pPr/>
              <a:t>‹#›</a:t>
            </a:fld>
            <a:endParaRPr lang="fr-F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1D7DCC9-30A9-4219-A28C-CC5E7FA01D57}" type="slidenum">
              <a:rPr lang="fr-FR"/>
              <a:pPr/>
              <a:t>‹#›</a:t>
            </a:fld>
            <a:endParaRPr lang="fr-F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4835464-9DB6-4243-B6A1-9737B179AB47}" type="slidenum">
              <a:rPr lang="fr-FR"/>
              <a:pPr/>
              <a:t>‹#›</a:t>
            </a:fld>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A5EE4098-56EF-40B5-9245-B72C46E7835C}" type="slidenum">
              <a:rPr lang="fr-FR"/>
              <a:pPr/>
              <a:t>‹#›</a:t>
            </a:fld>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6391" name="Picture 7" descr="fond_chapitre_viole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387"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6388"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6389"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6390"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6392"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E04021DA-72D6-4F5A-974A-A2FFD6F8D87B}" type="slidenum">
              <a:rPr lang="fr-FR"/>
              <a:pPr/>
              <a:t>‹#›</a:t>
            </a:fld>
            <a:endParaRPr lang="fr-F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160FB93D-42B3-4D2A-864D-2C9A315D6F10}" type="slidenum">
              <a:rPr lang="fr-FR"/>
              <a:pPr/>
              <a:t>‹#›</a:t>
            </a:fld>
            <a:endParaRPr lang="fr-F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8EC9746-C32A-46BC-B397-2F456824C687}"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C6D51E56-169D-4F5D-987D-D75ED880B164}" type="slidenum">
              <a:rPr lang="fr-FR"/>
              <a:pPr/>
              <a:t>‹#›</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9A507609-5AC1-4898-9972-FC9B47FF9972}" type="slidenum">
              <a:rPr lang="fr-FR"/>
              <a:pPr/>
              <a:t>‹#›</a:t>
            </a:fld>
            <a:endParaRPr lang="fr-F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05DE18BE-3BA4-416A-B8CA-7F18418F5D11}" type="slidenum">
              <a:rPr lang="fr-FR"/>
              <a:pPr/>
              <a:t>‹#›</a:t>
            </a:fld>
            <a:endParaRPr lang="fr-F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B320B202-EB71-4DD1-852D-1F2E7E6A2EFB}" type="slidenum">
              <a:rPr lang="fr-FR"/>
              <a:pPr/>
              <a:t>‹#›</a:t>
            </a:fld>
            <a:endParaRPr lang="fr-F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B111E937-7F7C-44FD-B750-20B82410451E}" type="slidenum">
              <a:rPr lang="fr-FR"/>
              <a:pPr/>
              <a:t>‹#›</a:t>
            </a:fld>
            <a:endParaRPr lang="fr-F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1ABCBBD7-42D9-404A-94A6-1AD06992FF81}" type="slidenum">
              <a:rPr lang="fr-FR"/>
              <a:pPr/>
              <a:t>‹#›</a:t>
            </a:fld>
            <a:endParaRPr lang="fr-F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4726E018-32F8-4480-BCFB-8D2EAB80E804}" type="slidenum">
              <a:rPr lang="fr-FR"/>
              <a:pPr/>
              <a:t>‹#›</a:t>
            </a:fld>
            <a:endParaRPr 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F07C7256-3C6E-498E-8A1B-6D612066DF16}" type="slidenum">
              <a:rPr lang="fr-FR"/>
              <a:pPr/>
              <a:t>‹#›</a:t>
            </a:fld>
            <a:endParaRPr 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0FBC7D37-EF5A-4362-89A8-B29DB2FA152F}" type="slidenum">
              <a:rPr lang="fr-FR"/>
              <a:pPr/>
              <a:t>‹#›</a:t>
            </a:fld>
            <a:endParaRPr 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8439" name="Picture 7" descr="fond_chapitre_gri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5"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8436"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8437"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8438"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8440"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13FE1E6C-F517-47DD-9AB9-AE14EEFAF02F}" type="slidenum">
              <a:rPr lang="fr-FR"/>
              <a:pPr/>
              <a:t>‹#›</a:t>
            </a:fld>
            <a:endParaRPr 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C495E7B-78E1-4848-8B7A-E7EA8E25BE15}"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B3642142-7205-4320-BC09-91FF91611219}" type="slidenum">
              <a:rPr lang="fr-FR"/>
              <a:pPr/>
              <a:t>‹#›</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3EA6A72-1B3F-4D73-9409-DC7C9190A2B4}" type="slidenum">
              <a:rPr lang="fr-FR"/>
              <a:pPr/>
              <a:t>‹#›</a:t>
            </a:fld>
            <a:endParaRPr 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551A95E1-FD28-43B4-9F00-00DF0EAA6F29}" type="slidenum">
              <a:rPr lang="fr-FR"/>
              <a:pPr/>
              <a:t>‹#›</a:t>
            </a:fld>
            <a:endParaRPr lang="fr-F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3E3EBB8A-28EC-425F-8A1F-8F47627F9CD9}" type="slidenum">
              <a:rPr lang="fr-FR"/>
              <a:pPr/>
              <a:t>‹#›</a:t>
            </a:fld>
            <a:endParaRPr 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27647551-721E-43EA-A608-8CD69E8D5687}" type="slidenum">
              <a:rPr lang="fr-FR"/>
              <a:pPr/>
              <a:t>‹#›</a:t>
            </a:fld>
            <a:endParaRPr lang="fr-F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7981C570-74D1-491C-A722-A0AFC450D9B9}" type="slidenum">
              <a:rPr lang="fr-FR"/>
              <a:pPr/>
              <a:t>‹#›</a:t>
            </a:fld>
            <a:endParaRPr lang="fr-F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AA631B65-8A19-4DA7-9F75-098F9B41D513}" type="slidenum">
              <a:rPr lang="fr-FR"/>
              <a:pPr/>
              <a:t>‹#›</a:t>
            </a:fld>
            <a:endParaRPr lang="fr-F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E9E38AE4-2066-46BA-A3F5-FEB1E9D504D6}" type="slidenum">
              <a:rPr lang="fr-FR"/>
              <a:pPr/>
              <a:t>‹#›</a:t>
            </a:fld>
            <a:endParaRPr lang="fr-F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98F76D93-C659-47C0-B6B5-8312817ED303}" type="slidenum">
              <a:rPr lang="fr-FR"/>
              <a:pPr/>
              <a:t>‹#›</a:t>
            </a:fld>
            <a:endParaRPr lang="fr-F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1158E83-8B29-4447-A50A-E87A972D9538}" type="slidenum">
              <a:rPr lang="fr-FR"/>
              <a:pPr/>
              <a:t>‹#›</a:t>
            </a:fld>
            <a:endParaRPr lang="fr-F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0487" name="Picture 7" descr="fond_chapitre_kak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3"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20484"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20485"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20486"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20488"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B31180D4-E157-4E87-B5D6-62BEC78BB90E}"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74424F72-24CA-494D-832B-7EF534D6C699}" type="slidenum">
              <a:rPr lang="fr-FR"/>
              <a:pPr/>
              <a:t>‹#›</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89B8D67E-5F35-410D-8F9D-0E61CE4FDD52}" type="slidenum">
              <a:rPr lang="fr-FR"/>
              <a:pPr/>
              <a:t>‹#›</a:t>
            </a:fld>
            <a:endParaRPr lang="fr-F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1ABE2BC9-7531-49A8-954B-6FEF5EC80CFB}" type="slidenum">
              <a:rPr lang="fr-FR"/>
              <a:pPr/>
              <a:t>‹#›</a:t>
            </a:fld>
            <a:endParaRPr lang="fr-F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F0FD401F-1218-4F2E-9921-03F9DE7430CD}" type="slidenum">
              <a:rPr lang="fr-FR"/>
              <a:pPr/>
              <a:t>‹#›</a:t>
            </a:fld>
            <a:endParaRPr lang="fr-F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4BCF7AC0-A789-4D30-BCD7-280FCAEC8E42}" type="slidenum">
              <a:rPr lang="fr-FR"/>
              <a:pPr/>
              <a:t>‹#›</a:t>
            </a:fld>
            <a:endParaRPr lang="fr-F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817FB23D-FA36-4B2D-8622-FDBE6ED2630C}" type="slidenum">
              <a:rPr lang="fr-FR"/>
              <a:pPr/>
              <a:t>‹#›</a:t>
            </a:fld>
            <a:endParaRPr lang="fr-F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901BF9C9-395C-41F1-B9C5-28DACFFD8A4A}" type="slidenum">
              <a:rPr lang="fr-FR"/>
              <a:pPr/>
              <a:t>‹#›</a:t>
            </a:fld>
            <a:endParaRPr lang="fr-F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B783CFD1-0513-4312-AF56-BD5C82C05FDF}" type="slidenum">
              <a:rPr lang="fr-FR"/>
              <a:pPr/>
              <a:t>‹#›</a:t>
            </a:fld>
            <a:endParaRPr lang="fr-F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3E9CBFEE-A0BD-4CA1-AF8F-E66045B6FE5B}" type="slidenum">
              <a:rPr lang="fr-FR"/>
              <a:pPr/>
              <a:t>‹#›</a:t>
            </a:fld>
            <a:endParaRPr lang="fr-F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A4F14422-C7C8-47ED-B8B8-07E30AEE14ED}" type="slidenum">
              <a:rPr lang="fr-FR"/>
              <a:pPr/>
              <a:t>‹#›</a:t>
            </a:fld>
            <a:endParaRPr lang="fr-F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4A0B79FB-A419-4AFB-928E-B2B03A028A21}"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8.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7113" name="Picture 9" descr="introduction"/>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47107" name="Rectangle 3"/>
          <p:cNvSpPr>
            <a:spLocks noGrp="1" noChangeArrowheads="1"/>
          </p:cNvSpPr>
          <p:nvPr>
            <p:ph type="title"/>
          </p:nvPr>
        </p:nvSpPr>
        <p:spPr bwMode="gray">
          <a:xfrm>
            <a:off x="1349375" y="474663"/>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47108" name="Rectangle 4"/>
          <p:cNvSpPr>
            <a:spLocks noGrp="1" noChangeArrowheads="1"/>
          </p:cNvSpPr>
          <p:nvPr>
            <p:ph type="body" idx="1"/>
          </p:nvPr>
        </p:nvSpPr>
        <p:spPr bwMode="gray">
          <a:xfrm>
            <a:off x="1349375" y="1844675"/>
            <a:ext cx="7540625" cy="4613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7109" name="Rectangle 5"/>
          <p:cNvSpPr>
            <a:spLocks noGrp="1" noChangeArrowheads="1"/>
          </p:cNvSpPr>
          <p:nvPr>
            <p:ph type="dt" sz="half" idx="2"/>
          </p:nvPr>
        </p:nvSpPr>
        <p:spPr bwMode="white">
          <a:xfrm>
            <a:off x="6577013" y="6489700"/>
            <a:ext cx="2012950"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47110"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47114" name="Rectangle 10"/>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7656AFE1-C344-4F0D-BA28-107D713EA2E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l" rtl="0" eaLnBrk="1" fontAlgn="base" hangingPunct="1">
        <a:spcBef>
          <a:spcPct val="0"/>
        </a:spcBef>
        <a:spcAft>
          <a:spcPct val="0"/>
        </a:spcAft>
        <a:defRPr sz="3300" b="1">
          <a:solidFill>
            <a:schemeClr val="bg1"/>
          </a:solidFill>
          <a:latin typeface="+mj-lt"/>
          <a:ea typeface="+mj-ea"/>
          <a:cs typeface="+mj-cs"/>
        </a:defRPr>
      </a:lvl1pPr>
      <a:lvl2pPr algn="l" rtl="0" eaLnBrk="1" fontAlgn="base" hangingPunct="1">
        <a:spcBef>
          <a:spcPct val="0"/>
        </a:spcBef>
        <a:spcAft>
          <a:spcPct val="0"/>
        </a:spcAft>
        <a:defRPr sz="3300" b="1">
          <a:solidFill>
            <a:schemeClr val="bg1"/>
          </a:solidFill>
          <a:latin typeface="Arial" charset="0"/>
          <a:cs typeface="Arial" charset="0"/>
        </a:defRPr>
      </a:lvl2pPr>
      <a:lvl3pPr algn="l" rtl="0" eaLnBrk="1" fontAlgn="base" hangingPunct="1">
        <a:spcBef>
          <a:spcPct val="0"/>
        </a:spcBef>
        <a:spcAft>
          <a:spcPct val="0"/>
        </a:spcAft>
        <a:defRPr sz="3300" b="1">
          <a:solidFill>
            <a:schemeClr val="bg1"/>
          </a:solidFill>
          <a:latin typeface="Arial" charset="0"/>
          <a:cs typeface="Arial" charset="0"/>
        </a:defRPr>
      </a:lvl3pPr>
      <a:lvl4pPr algn="l" rtl="0" eaLnBrk="1" fontAlgn="base" hangingPunct="1">
        <a:spcBef>
          <a:spcPct val="0"/>
        </a:spcBef>
        <a:spcAft>
          <a:spcPct val="0"/>
        </a:spcAft>
        <a:defRPr sz="3300" b="1">
          <a:solidFill>
            <a:schemeClr val="bg1"/>
          </a:solidFill>
          <a:latin typeface="Arial" charset="0"/>
          <a:cs typeface="Arial" charset="0"/>
        </a:defRPr>
      </a:lvl4pPr>
      <a:lvl5pPr algn="l" rtl="0" eaLnBrk="1" fontAlgn="base" hangingPunct="1">
        <a:spcBef>
          <a:spcPct val="0"/>
        </a:spcBef>
        <a:spcAft>
          <a:spcPct val="0"/>
        </a:spcAft>
        <a:defRPr sz="3300" b="1">
          <a:solidFill>
            <a:schemeClr val="bg1"/>
          </a:solidFill>
          <a:latin typeface="Arial" charset="0"/>
          <a:cs typeface="Arial" charset="0"/>
        </a:defRPr>
      </a:lvl5pPr>
      <a:lvl6pPr marL="457200" algn="l" rtl="0" eaLnBrk="1" fontAlgn="base" hangingPunct="1">
        <a:spcBef>
          <a:spcPct val="0"/>
        </a:spcBef>
        <a:spcAft>
          <a:spcPct val="0"/>
        </a:spcAft>
        <a:defRPr sz="3300" b="1">
          <a:solidFill>
            <a:schemeClr val="bg1"/>
          </a:solidFill>
          <a:latin typeface="Arial" charset="0"/>
          <a:cs typeface="Arial" charset="0"/>
        </a:defRPr>
      </a:lvl6pPr>
      <a:lvl7pPr marL="914400" algn="l" rtl="0" eaLnBrk="1" fontAlgn="base" hangingPunct="1">
        <a:spcBef>
          <a:spcPct val="0"/>
        </a:spcBef>
        <a:spcAft>
          <a:spcPct val="0"/>
        </a:spcAft>
        <a:defRPr sz="3300" b="1">
          <a:solidFill>
            <a:schemeClr val="bg1"/>
          </a:solidFill>
          <a:latin typeface="Arial" charset="0"/>
          <a:cs typeface="Arial" charset="0"/>
        </a:defRPr>
      </a:lvl7pPr>
      <a:lvl8pPr marL="1371600" algn="l" rtl="0" eaLnBrk="1" fontAlgn="base" hangingPunct="1">
        <a:spcBef>
          <a:spcPct val="0"/>
        </a:spcBef>
        <a:spcAft>
          <a:spcPct val="0"/>
        </a:spcAft>
        <a:defRPr sz="3300" b="1">
          <a:solidFill>
            <a:schemeClr val="bg1"/>
          </a:solidFill>
          <a:latin typeface="Arial" charset="0"/>
          <a:cs typeface="Arial" charset="0"/>
        </a:defRPr>
      </a:lvl8pPr>
      <a:lvl9pPr marL="1828800" algn="l" rtl="0" eaLnBrk="1" fontAlgn="base" hangingPunct="1">
        <a:spcBef>
          <a:spcPct val="0"/>
        </a:spcBef>
        <a:spcAft>
          <a:spcPct val="0"/>
        </a:spcAft>
        <a:defRPr sz="3300" b="1">
          <a:solidFill>
            <a:schemeClr val="bg1"/>
          </a:solidFill>
          <a:latin typeface="Arial" charset="0"/>
          <a:cs typeface="Arial" charset="0"/>
        </a:defRPr>
      </a:lvl9pPr>
    </p:titleStyle>
    <p:bodyStyle>
      <a:lvl1pPr algn="l" rtl="0" eaLnBrk="1" fontAlgn="base" hangingPunct="1">
        <a:lnSpc>
          <a:spcPct val="120000"/>
        </a:lnSpc>
        <a:spcBef>
          <a:spcPct val="0"/>
        </a:spcBef>
        <a:spcAft>
          <a:spcPct val="0"/>
        </a:spcAft>
        <a:defRPr sz="1600">
          <a:solidFill>
            <a:schemeClr val="bg1"/>
          </a:solidFill>
          <a:latin typeface="+mn-lt"/>
          <a:ea typeface="+mn-ea"/>
          <a:cs typeface="+mn-cs"/>
        </a:defRPr>
      </a:lvl1pPr>
      <a:lvl2pPr marL="220663" indent="-219075" algn="l" rtl="0" eaLnBrk="1" fontAlgn="base" hangingPunct="1">
        <a:lnSpc>
          <a:spcPct val="120000"/>
        </a:lnSpc>
        <a:spcBef>
          <a:spcPct val="0"/>
        </a:spcBef>
        <a:spcAft>
          <a:spcPct val="0"/>
        </a:spcAft>
        <a:buClr>
          <a:schemeClr val="bg1"/>
        </a:buClr>
        <a:buChar char="•"/>
        <a:defRPr sz="1600">
          <a:solidFill>
            <a:schemeClr val="bg1"/>
          </a:solidFill>
          <a:latin typeface="+mn-lt"/>
          <a:cs typeface="+mn-cs"/>
        </a:defRPr>
      </a:lvl2pPr>
      <a:lvl3pPr marL="554038" indent="-127000" algn="l" rtl="0" eaLnBrk="1" fontAlgn="base" hangingPunct="1">
        <a:lnSpc>
          <a:spcPct val="120000"/>
        </a:lnSpc>
        <a:spcBef>
          <a:spcPct val="0"/>
        </a:spcBef>
        <a:spcAft>
          <a:spcPct val="0"/>
        </a:spcAft>
        <a:buFont typeface="Arial" charset="0"/>
        <a:buChar char="-"/>
        <a:defRPr sz="1600">
          <a:solidFill>
            <a:schemeClr val="bg1"/>
          </a:solidFill>
          <a:latin typeface="+mn-lt"/>
          <a:cs typeface="+mn-cs"/>
        </a:defRPr>
      </a:lvl3pPr>
      <a:lvl4pPr marL="555625" algn="l" rtl="0" eaLnBrk="1" fontAlgn="base" hangingPunct="1">
        <a:lnSpc>
          <a:spcPct val="120000"/>
        </a:lnSpc>
        <a:spcBef>
          <a:spcPct val="0"/>
        </a:spcBef>
        <a:spcAft>
          <a:spcPct val="0"/>
        </a:spcAft>
        <a:defRPr sz="1400">
          <a:solidFill>
            <a:schemeClr val="bg1"/>
          </a:solidFill>
          <a:latin typeface="+mn-lt"/>
          <a:cs typeface="+mn-cs"/>
        </a:defRPr>
      </a:lvl4pPr>
      <a:lvl5pPr marL="557213" algn="l" rtl="0" eaLnBrk="1" fontAlgn="base" hangingPunct="1">
        <a:lnSpc>
          <a:spcPct val="120000"/>
        </a:lnSpc>
        <a:spcBef>
          <a:spcPct val="0"/>
        </a:spcBef>
        <a:spcAft>
          <a:spcPct val="0"/>
        </a:spcAft>
        <a:defRPr sz="1200">
          <a:solidFill>
            <a:schemeClr val="bg1"/>
          </a:solidFill>
          <a:latin typeface="+mn-lt"/>
          <a:cs typeface="+mn-cs"/>
        </a:defRPr>
      </a:lvl5pPr>
      <a:lvl6pPr marL="1014413" algn="l" rtl="0" eaLnBrk="1" fontAlgn="base" hangingPunct="1">
        <a:lnSpc>
          <a:spcPct val="120000"/>
        </a:lnSpc>
        <a:spcBef>
          <a:spcPct val="0"/>
        </a:spcBef>
        <a:spcAft>
          <a:spcPct val="0"/>
        </a:spcAft>
        <a:defRPr sz="1200">
          <a:solidFill>
            <a:schemeClr val="bg1"/>
          </a:solidFill>
          <a:latin typeface="+mn-lt"/>
          <a:cs typeface="+mn-cs"/>
        </a:defRPr>
      </a:lvl6pPr>
      <a:lvl7pPr marL="1471613" algn="l" rtl="0" eaLnBrk="1" fontAlgn="base" hangingPunct="1">
        <a:lnSpc>
          <a:spcPct val="120000"/>
        </a:lnSpc>
        <a:spcBef>
          <a:spcPct val="0"/>
        </a:spcBef>
        <a:spcAft>
          <a:spcPct val="0"/>
        </a:spcAft>
        <a:defRPr sz="1200">
          <a:solidFill>
            <a:schemeClr val="bg1"/>
          </a:solidFill>
          <a:latin typeface="+mn-lt"/>
          <a:cs typeface="+mn-cs"/>
        </a:defRPr>
      </a:lvl7pPr>
      <a:lvl8pPr marL="1928813" algn="l" rtl="0" eaLnBrk="1" fontAlgn="base" hangingPunct="1">
        <a:lnSpc>
          <a:spcPct val="120000"/>
        </a:lnSpc>
        <a:spcBef>
          <a:spcPct val="0"/>
        </a:spcBef>
        <a:spcAft>
          <a:spcPct val="0"/>
        </a:spcAft>
        <a:defRPr sz="1200">
          <a:solidFill>
            <a:schemeClr val="bg1"/>
          </a:solidFill>
          <a:latin typeface="+mn-lt"/>
          <a:cs typeface="+mn-cs"/>
        </a:defRPr>
      </a:lvl8pPr>
      <a:lvl9pPr marL="2386013" algn="l" rtl="0" eaLnBrk="1" fontAlgn="base" hangingPunct="1">
        <a:lnSpc>
          <a:spcPct val="120000"/>
        </a:lnSpc>
        <a:spcBef>
          <a:spcPct val="0"/>
        </a:spcBef>
        <a:spcAft>
          <a:spcPct val="0"/>
        </a:spcAft>
        <a:defRPr sz="1200">
          <a:solidFill>
            <a:schemeClr val="bg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11" name="Picture 7" descr="bandeau_texte_orange"/>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21507"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21508"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509"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21510"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21512"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77FB8CA-9B2F-4114-90A2-7C3108D4B26F}"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5650" name="Picture 2" descr="bandeau_texte_rouge"/>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55651" name="Rectangle 3"/>
          <p:cNvSpPr>
            <a:spLocks noGrp="1" noChangeArrowheads="1"/>
          </p:cNvSpPr>
          <p:nvPr>
            <p:ph type="title"/>
          </p:nvPr>
        </p:nvSpPr>
        <p:spPr bwMode="gray">
          <a:xfrm>
            <a:off x="1349375" y="474663"/>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55652" name="Rectangle 4"/>
          <p:cNvSpPr>
            <a:spLocks noGrp="1" noChangeArrowheads="1"/>
          </p:cNvSpPr>
          <p:nvPr>
            <p:ph type="body" idx="1"/>
          </p:nvPr>
        </p:nvSpPr>
        <p:spPr bwMode="gray">
          <a:xfrm>
            <a:off x="1349375" y="2187575"/>
            <a:ext cx="7540625" cy="4203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5653"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55654"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55656"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1BD2A605-6318-47B1-AEC9-AB0744B1492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l" rtl="0" fontAlgn="base">
        <a:spcBef>
          <a:spcPct val="0"/>
        </a:spcBef>
        <a:spcAft>
          <a:spcPct val="0"/>
        </a:spcAft>
        <a:defRPr sz="3300" b="1">
          <a:solidFill>
            <a:schemeClr val="tx2"/>
          </a:solidFill>
          <a:latin typeface="+mj-lt"/>
          <a:ea typeface="+mj-ea"/>
          <a:cs typeface="+mj-cs"/>
        </a:defRPr>
      </a:lvl1pPr>
      <a:lvl2pPr algn="l" rtl="0" fontAlgn="base">
        <a:spcBef>
          <a:spcPct val="0"/>
        </a:spcBef>
        <a:spcAft>
          <a:spcPct val="0"/>
        </a:spcAft>
        <a:defRPr sz="3300" b="1">
          <a:solidFill>
            <a:schemeClr val="tx2"/>
          </a:solidFill>
          <a:latin typeface="Arial" charset="0"/>
          <a:cs typeface="Arial" charset="0"/>
        </a:defRPr>
      </a:lvl2pPr>
      <a:lvl3pPr algn="l" rtl="0" fontAlgn="base">
        <a:spcBef>
          <a:spcPct val="0"/>
        </a:spcBef>
        <a:spcAft>
          <a:spcPct val="0"/>
        </a:spcAft>
        <a:defRPr sz="3300" b="1">
          <a:solidFill>
            <a:schemeClr val="tx2"/>
          </a:solidFill>
          <a:latin typeface="Arial" charset="0"/>
          <a:cs typeface="Arial" charset="0"/>
        </a:defRPr>
      </a:lvl3pPr>
      <a:lvl4pPr algn="l" rtl="0" fontAlgn="base">
        <a:spcBef>
          <a:spcPct val="0"/>
        </a:spcBef>
        <a:spcAft>
          <a:spcPct val="0"/>
        </a:spcAft>
        <a:defRPr sz="3300" b="1">
          <a:solidFill>
            <a:schemeClr val="tx2"/>
          </a:solidFill>
          <a:latin typeface="Arial" charset="0"/>
          <a:cs typeface="Arial" charset="0"/>
        </a:defRPr>
      </a:lvl4pPr>
      <a:lvl5pPr algn="l" rtl="0" fontAlgn="base">
        <a:spcBef>
          <a:spcPct val="0"/>
        </a:spcBef>
        <a:spcAft>
          <a:spcPct val="0"/>
        </a:spcAft>
        <a:defRPr sz="3300" b="1">
          <a:solidFill>
            <a:schemeClr val="tx2"/>
          </a:solidFill>
          <a:latin typeface="Arial" charset="0"/>
          <a:cs typeface="Arial" charset="0"/>
        </a:defRPr>
      </a:lvl5pPr>
      <a:lvl6pPr marL="457200" algn="l" rtl="0" fontAlgn="base">
        <a:spcBef>
          <a:spcPct val="0"/>
        </a:spcBef>
        <a:spcAft>
          <a:spcPct val="0"/>
        </a:spcAft>
        <a:defRPr sz="3300" b="1">
          <a:solidFill>
            <a:schemeClr val="tx2"/>
          </a:solidFill>
          <a:latin typeface="Arial" charset="0"/>
          <a:cs typeface="Arial" charset="0"/>
        </a:defRPr>
      </a:lvl6pPr>
      <a:lvl7pPr marL="914400" algn="l" rtl="0" fontAlgn="base">
        <a:spcBef>
          <a:spcPct val="0"/>
        </a:spcBef>
        <a:spcAft>
          <a:spcPct val="0"/>
        </a:spcAft>
        <a:defRPr sz="3300" b="1">
          <a:solidFill>
            <a:schemeClr val="tx2"/>
          </a:solidFill>
          <a:latin typeface="Arial" charset="0"/>
          <a:cs typeface="Arial" charset="0"/>
        </a:defRPr>
      </a:lvl7pPr>
      <a:lvl8pPr marL="1371600" algn="l" rtl="0" fontAlgn="base">
        <a:spcBef>
          <a:spcPct val="0"/>
        </a:spcBef>
        <a:spcAft>
          <a:spcPct val="0"/>
        </a:spcAft>
        <a:defRPr sz="3300" b="1">
          <a:solidFill>
            <a:schemeClr val="tx2"/>
          </a:solidFill>
          <a:latin typeface="Arial" charset="0"/>
          <a:cs typeface="Arial" charset="0"/>
        </a:defRPr>
      </a:lvl8pPr>
      <a:lvl9pPr marL="1828800" algn="l" rtl="0" fontAlgn="base">
        <a:spcBef>
          <a:spcPct val="0"/>
        </a:spcBef>
        <a:spcAft>
          <a:spcPct val="0"/>
        </a:spcAft>
        <a:defRPr sz="3300" b="1">
          <a:solidFill>
            <a:schemeClr val="tx2"/>
          </a:solidFill>
          <a:latin typeface="Arial" charset="0"/>
          <a:cs typeface="Arial" charset="0"/>
        </a:defRPr>
      </a:lvl9pPr>
    </p:titleStyle>
    <p:bodyStyle>
      <a:lvl1pPr algn="l" defTabSz="200025" rtl="0" fontAlgn="base">
        <a:lnSpc>
          <a:spcPct val="170000"/>
        </a:lnSpc>
        <a:spcBef>
          <a:spcPct val="0"/>
        </a:spcBef>
        <a:spcAft>
          <a:spcPct val="0"/>
        </a:spcAft>
        <a:defRPr sz="2200">
          <a:solidFill>
            <a:schemeClr val="tx2"/>
          </a:solidFill>
          <a:latin typeface="+mn-lt"/>
          <a:ea typeface="+mn-ea"/>
          <a:cs typeface="+mn-cs"/>
        </a:defRPr>
      </a:lvl1pPr>
      <a:lvl2pPr marL="1588" algn="l" defTabSz="200025" rtl="0" fontAlgn="base">
        <a:lnSpc>
          <a:spcPct val="170000"/>
        </a:lnSpc>
        <a:spcBef>
          <a:spcPct val="0"/>
        </a:spcBef>
        <a:spcAft>
          <a:spcPct val="0"/>
        </a:spcAft>
        <a:buClr>
          <a:schemeClr val="bg2"/>
        </a:buClr>
        <a:defRPr sz="2200">
          <a:solidFill>
            <a:schemeClr val="tx2"/>
          </a:solidFill>
          <a:latin typeface="+mn-lt"/>
          <a:cs typeface="+mn-cs"/>
        </a:defRPr>
      </a:lvl2pPr>
      <a:lvl3pPr marL="3175" algn="l" defTabSz="200025" rtl="0" fontAlgn="base">
        <a:lnSpc>
          <a:spcPct val="170000"/>
        </a:lnSpc>
        <a:spcBef>
          <a:spcPct val="0"/>
        </a:spcBef>
        <a:spcAft>
          <a:spcPct val="0"/>
        </a:spcAft>
        <a:buFont typeface="Arial" charset="0"/>
        <a:defRPr sz="2200">
          <a:solidFill>
            <a:schemeClr val="tx2"/>
          </a:solidFill>
          <a:latin typeface="+mn-lt"/>
          <a:cs typeface="+mn-cs"/>
        </a:defRPr>
      </a:lvl3pPr>
      <a:lvl4pPr marL="4763" algn="l" defTabSz="200025" rtl="0" fontAlgn="base">
        <a:lnSpc>
          <a:spcPct val="170000"/>
        </a:lnSpc>
        <a:spcBef>
          <a:spcPct val="0"/>
        </a:spcBef>
        <a:spcAft>
          <a:spcPct val="0"/>
        </a:spcAft>
        <a:defRPr sz="2200">
          <a:solidFill>
            <a:schemeClr val="tx2"/>
          </a:solidFill>
          <a:latin typeface="+mn-lt"/>
          <a:cs typeface="+mn-cs"/>
        </a:defRPr>
      </a:lvl4pPr>
      <a:lvl5pPr marL="6350" algn="l" defTabSz="200025" rtl="0" fontAlgn="base">
        <a:lnSpc>
          <a:spcPct val="170000"/>
        </a:lnSpc>
        <a:spcBef>
          <a:spcPct val="0"/>
        </a:spcBef>
        <a:spcAft>
          <a:spcPct val="0"/>
        </a:spcAft>
        <a:defRPr sz="2200">
          <a:solidFill>
            <a:schemeClr val="tx2"/>
          </a:solidFill>
          <a:latin typeface="+mn-lt"/>
          <a:cs typeface="+mn-cs"/>
        </a:defRPr>
      </a:lvl5pPr>
      <a:lvl6pPr marL="463550" algn="l" defTabSz="200025" rtl="0" fontAlgn="base">
        <a:lnSpc>
          <a:spcPct val="170000"/>
        </a:lnSpc>
        <a:spcBef>
          <a:spcPct val="0"/>
        </a:spcBef>
        <a:spcAft>
          <a:spcPct val="0"/>
        </a:spcAft>
        <a:defRPr sz="2200">
          <a:solidFill>
            <a:schemeClr val="tx2"/>
          </a:solidFill>
          <a:latin typeface="+mn-lt"/>
          <a:cs typeface="+mn-cs"/>
        </a:defRPr>
      </a:lvl6pPr>
      <a:lvl7pPr marL="920750" algn="l" defTabSz="200025" rtl="0" fontAlgn="base">
        <a:lnSpc>
          <a:spcPct val="170000"/>
        </a:lnSpc>
        <a:spcBef>
          <a:spcPct val="0"/>
        </a:spcBef>
        <a:spcAft>
          <a:spcPct val="0"/>
        </a:spcAft>
        <a:defRPr sz="2200">
          <a:solidFill>
            <a:schemeClr val="tx2"/>
          </a:solidFill>
          <a:latin typeface="+mn-lt"/>
          <a:cs typeface="+mn-cs"/>
        </a:defRPr>
      </a:lvl7pPr>
      <a:lvl8pPr marL="1377950" algn="l" defTabSz="200025" rtl="0" fontAlgn="base">
        <a:lnSpc>
          <a:spcPct val="170000"/>
        </a:lnSpc>
        <a:spcBef>
          <a:spcPct val="0"/>
        </a:spcBef>
        <a:spcAft>
          <a:spcPct val="0"/>
        </a:spcAft>
        <a:defRPr sz="2200">
          <a:solidFill>
            <a:schemeClr val="tx2"/>
          </a:solidFill>
          <a:latin typeface="+mn-lt"/>
          <a:cs typeface="+mn-cs"/>
        </a:defRPr>
      </a:lvl8pPr>
      <a:lvl9pPr marL="1835150" algn="l" defTabSz="200025" rtl="0" fontAlgn="base">
        <a:lnSpc>
          <a:spcPct val="170000"/>
        </a:lnSpc>
        <a:spcBef>
          <a:spcPct val="0"/>
        </a:spcBef>
        <a:spcAft>
          <a:spcPct val="0"/>
        </a:spcAft>
        <a:defRPr sz="2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5545" name="Picture 9" descr="fond_dernier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5539" name="Rectangle 3"/>
          <p:cNvSpPr>
            <a:spLocks noGrp="1" noChangeArrowheads="1"/>
          </p:cNvSpPr>
          <p:nvPr>
            <p:ph type="title"/>
          </p:nvPr>
        </p:nvSpPr>
        <p:spPr bwMode="gray">
          <a:xfrm>
            <a:off x="254000" y="2924175"/>
            <a:ext cx="863600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 style du titre</a:t>
            </a:r>
          </a:p>
        </p:txBody>
      </p:sp>
      <p:sp>
        <p:nvSpPr>
          <p:cNvPr id="65540" name="Rectangle 4"/>
          <p:cNvSpPr>
            <a:spLocks noGrp="1" noChangeArrowheads="1"/>
          </p:cNvSpPr>
          <p:nvPr>
            <p:ph type="body" idx="1"/>
          </p:nvPr>
        </p:nvSpPr>
        <p:spPr bwMode="gray">
          <a:xfrm>
            <a:off x="4572000" y="4187825"/>
            <a:ext cx="4318000" cy="21558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666"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100" b="1">
          <a:solidFill>
            <a:schemeClr val="bg1"/>
          </a:solidFill>
          <a:latin typeface="+mj-lt"/>
          <a:ea typeface="+mj-ea"/>
          <a:cs typeface="+mj-cs"/>
        </a:defRPr>
      </a:lvl1pPr>
      <a:lvl2pPr algn="ctr" rtl="0" fontAlgn="base">
        <a:spcBef>
          <a:spcPct val="0"/>
        </a:spcBef>
        <a:spcAft>
          <a:spcPct val="0"/>
        </a:spcAft>
        <a:defRPr sz="4100" b="1">
          <a:solidFill>
            <a:schemeClr val="bg1"/>
          </a:solidFill>
          <a:latin typeface="Arial" charset="0"/>
          <a:cs typeface="Arial" charset="0"/>
        </a:defRPr>
      </a:lvl2pPr>
      <a:lvl3pPr algn="ctr" rtl="0" fontAlgn="base">
        <a:spcBef>
          <a:spcPct val="0"/>
        </a:spcBef>
        <a:spcAft>
          <a:spcPct val="0"/>
        </a:spcAft>
        <a:defRPr sz="4100" b="1">
          <a:solidFill>
            <a:schemeClr val="bg1"/>
          </a:solidFill>
          <a:latin typeface="Arial" charset="0"/>
          <a:cs typeface="Arial" charset="0"/>
        </a:defRPr>
      </a:lvl3pPr>
      <a:lvl4pPr algn="ctr" rtl="0" fontAlgn="base">
        <a:spcBef>
          <a:spcPct val="0"/>
        </a:spcBef>
        <a:spcAft>
          <a:spcPct val="0"/>
        </a:spcAft>
        <a:defRPr sz="4100" b="1">
          <a:solidFill>
            <a:schemeClr val="bg1"/>
          </a:solidFill>
          <a:latin typeface="Arial" charset="0"/>
          <a:cs typeface="Arial" charset="0"/>
        </a:defRPr>
      </a:lvl4pPr>
      <a:lvl5pPr algn="ctr" rtl="0" fontAlgn="base">
        <a:spcBef>
          <a:spcPct val="0"/>
        </a:spcBef>
        <a:spcAft>
          <a:spcPct val="0"/>
        </a:spcAft>
        <a:defRPr sz="4100" b="1">
          <a:solidFill>
            <a:schemeClr val="bg1"/>
          </a:solidFill>
          <a:latin typeface="Arial" charset="0"/>
          <a:cs typeface="Arial" charset="0"/>
        </a:defRPr>
      </a:lvl5pPr>
      <a:lvl6pPr marL="457200" algn="ctr" rtl="0" fontAlgn="base">
        <a:spcBef>
          <a:spcPct val="0"/>
        </a:spcBef>
        <a:spcAft>
          <a:spcPct val="0"/>
        </a:spcAft>
        <a:defRPr sz="4100" b="1">
          <a:solidFill>
            <a:schemeClr val="bg1"/>
          </a:solidFill>
          <a:latin typeface="Arial" charset="0"/>
          <a:cs typeface="Arial" charset="0"/>
        </a:defRPr>
      </a:lvl6pPr>
      <a:lvl7pPr marL="914400" algn="ctr" rtl="0" fontAlgn="base">
        <a:spcBef>
          <a:spcPct val="0"/>
        </a:spcBef>
        <a:spcAft>
          <a:spcPct val="0"/>
        </a:spcAft>
        <a:defRPr sz="4100" b="1">
          <a:solidFill>
            <a:schemeClr val="bg1"/>
          </a:solidFill>
          <a:latin typeface="Arial" charset="0"/>
          <a:cs typeface="Arial" charset="0"/>
        </a:defRPr>
      </a:lvl7pPr>
      <a:lvl8pPr marL="1371600" algn="ctr" rtl="0" fontAlgn="base">
        <a:spcBef>
          <a:spcPct val="0"/>
        </a:spcBef>
        <a:spcAft>
          <a:spcPct val="0"/>
        </a:spcAft>
        <a:defRPr sz="4100" b="1">
          <a:solidFill>
            <a:schemeClr val="bg1"/>
          </a:solidFill>
          <a:latin typeface="Arial" charset="0"/>
          <a:cs typeface="Arial" charset="0"/>
        </a:defRPr>
      </a:lvl8pPr>
      <a:lvl9pPr marL="1828800" algn="ctr" rtl="0" fontAlgn="base">
        <a:spcBef>
          <a:spcPct val="0"/>
        </a:spcBef>
        <a:spcAft>
          <a:spcPct val="0"/>
        </a:spcAft>
        <a:defRPr sz="4100" b="1">
          <a:solidFill>
            <a:schemeClr val="bg1"/>
          </a:solidFill>
          <a:latin typeface="Arial" charset="0"/>
          <a:cs typeface="Arial" charset="0"/>
        </a:defRPr>
      </a:lvl9pPr>
    </p:titleStyle>
    <p:bodyStyle>
      <a:lvl1pPr algn="l" rtl="0" fontAlgn="base">
        <a:lnSpc>
          <a:spcPct val="115000"/>
        </a:lnSpc>
        <a:spcBef>
          <a:spcPct val="0"/>
        </a:spcBef>
        <a:spcAft>
          <a:spcPct val="0"/>
        </a:spcAft>
        <a:defRPr sz="2400" b="1">
          <a:solidFill>
            <a:schemeClr val="bg1"/>
          </a:solidFill>
          <a:latin typeface="+mn-lt"/>
          <a:ea typeface="+mn-ea"/>
          <a:cs typeface="+mn-cs"/>
        </a:defRPr>
      </a:lvl1pPr>
      <a:lvl2pPr marL="1588" algn="l" rtl="0" fontAlgn="base">
        <a:spcBef>
          <a:spcPct val="0"/>
        </a:spcBef>
        <a:spcAft>
          <a:spcPct val="0"/>
        </a:spcAft>
        <a:buClr>
          <a:schemeClr val="bg1"/>
        </a:buClr>
        <a:defRPr sz="1400" b="1">
          <a:solidFill>
            <a:schemeClr val="bg1"/>
          </a:solidFill>
          <a:latin typeface="+mn-lt"/>
          <a:cs typeface="+mn-cs"/>
        </a:defRPr>
      </a:lvl2pPr>
      <a:lvl3pPr marL="3175" algn="l" rtl="0" fontAlgn="base">
        <a:spcBef>
          <a:spcPct val="0"/>
        </a:spcBef>
        <a:spcAft>
          <a:spcPct val="0"/>
        </a:spcAft>
        <a:buFont typeface="Arial" charset="0"/>
        <a:defRPr sz="1400" b="1">
          <a:solidFill>
            <a:schemeClr val="bg1"/>
          </a:solidFill>
          <a:latin typeface="+mn-lt"/>
          <a:cs typeface="+mn-cs"/>
        </a:defRPr>
      </a:lvl3pPr>
      <a:lvl4pPr marL="4763" algn="l" rtl="0" fontAlgn="base">
        <a:spcBef>
          <a:spcPct val="0"/>
        </a:spcBef>
        <a:spcAft>
          <a:spcPct val="0"/>
        </a:spcAft>
        <a:defRPr sz="1400" b="1">
          <a:solidFill>
            <a:schemeClr val="bg1"/>
          </a:solidFill>
          <a:latin typeface="+mn-lt"/>
          <a:cs typeface="+mn-cs"/>
        </a:defRPr>
      </a:lvl4pPr>
      <a:lvl5pPr marL="6350" algn="l" rtl="0" fontAlgn="base">
        <a:spcBef>
          <a:spcPct val="0"/>
        </a:spcBef>
        <a:spcAft>
          <a:spcPct val="0"/>
        </a:spcAft>
        <a:defRPr sz="1400" b="1">
          <a:solidFill>
            <a:schemeClr val="bg1"/>
          </a:solidFill>
          <a:latin typeface="+mn-lt"/>
          <a:cs typeface="+mn-cs"/>
        </a:defRPr>
      </a:lvl5pPr>
      <a:lvl6pPr marL="463550" algn="l" rtl="0" fontAlgn="base">
        <a:spcBef>
          <a:spcPct val="0"/>
        </a:spcBef>
        <a:spcAft>
          <a:spcPct val="0"/>
        </a:spcAft>
        <a:defRPr sz="1400" b="1">
          <a:solidFill>
            <a:schemeClr val="bg1"/>
          </a:solidFill>
          <a:latin typeface="+mn-lt"/>
          <a:cs typeface="+mn-cs"/>
        </a:defRPr>
      </a:lvl6pPr>
      <a:lvl7pPr marL="920750" algn="l" rtl="0" fontAlgn="base">
        <a:spcBef>
          <a:spcPct val="0"/>
        </a:spcBef>
        <a:spcAft>
          <a:spcPct val="0"/>
        </a:spcAft>
        <a:defRPr sz="1400" b="1">
          <a:solidFill>
            <a:schemeClr val="bg1"/>
          </a:solidFill>
          <a:latin typeface="+mn-lt"/>
          <a:cs typeface="+mn-cs"/>
        </a:defRPr>
      </a:lvl7pPr>
      <a:lvl8pPr marL="1377950" algn="l" rtl="0" fontAlgn="base">
        <a:spcBef>
          <a:spcPct val="0"/>
        </a:spcBef>
        <a:spcAft>
          <a:spcPct val="0"/>
        </a:spcAft>
        <a:defRPr sz="1400" b="1">
          <a:solidFill>
            <a:schemeClr val="bg1"/>
          </a:solidFill>
          <a:latin typeface="+mn-lt"/>
          <a:cs typeface="+mn-cs"/>
        </a:defRPr>
      </a:lvl8pPr>
      <a:lvl9pPr marL="1835150" algn="l" rtl="0" fontAlgn="base">
        <a:spcBef>
          <a:spcPct val="0"/>
        </a:spcBef>
        <a:spcAft>
          <a:spcPct val="0"/>
        </a:spcAft>
        <a:defRPr sz="1400" b="1">
          <a:solidFill>
            <a:schemeClr val="bg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bandeau_texte_rouge"/>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026" name="Rectangle 2"/>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029" name="Rectangle 5"/>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033" name="Rectangle 9"/>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0D146BB4-C21D-43C6-8860-2D264D588A82}"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71" name="Picture 7" descr="bandeau_texte_bleu"/>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1267"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1268"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269"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1270"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1272"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D8623B5E-53D5-4CDD-91F0-9D693D390EBF}"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2"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9" name="Picture 7" descr="bandeau_texte_vert"/>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3315"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3316"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317"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3318"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3320"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8E83723E-84D3-40B5-8EDC-9B52C2CB1596}"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4"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7" name="Picture 7" descr="bandeau_texte_violet"/>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5363"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5364"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5"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5366"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5368"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3BDD6A6-4C2B-412D-A765-FFEDADF26518}"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6"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5" name="Picture 7" descr="bandeau_texte_gris"/>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7411"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7412"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413"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7414"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7416"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7CE227E-994C-4B18-9E80-740C2582566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63" name="Picture 7" descr="bandeau_texte_kaki"/>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9459"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9460"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461"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9462"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9464"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2F07B82-4858-4E29-890E-CAF1CE3CC11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customXml" Target="../ink/ink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322891" y="3639486"/>
            <a:ext cx="8684006" cy="861688"/>
          </a:xfrm>
        </p:spPr>
        <p:txBody>
          <a:bodyPr/>
          <a:lstStyle/>
          <a:p>
            <a:r>
              <a:rPr lang="en-US" sz="4400" dirty="0"/>
              <a:t>Advanced Semantic Discovery</a:t>
            </a:r>
            <a:endParaRPr lang="fr-FR" sz="4400" dirty="0"/>
          </a:p>
        </p:txBody>
      </p:sp>
      <p:sp>
        <p:nvSpPr>
          <p:cNvPr id="55299" name="Rectangle 3"/>
          <p:cNvSpPr>
            <a:spLocks noGrp="1" noChangeArrowheads="1"/>
          </p:cNvSpPr>
          <p:nvPr>
            <p:ph type="subTitle" idx="1"/>
          </p:nvPr>
        </p:nvSpPr>
        <p:spPr>
          <a:xfrm>
            <a:off x="1006475" y="5234985"/>
            <a:ext cx="7626350" cy="1433594"/>
          </a:xfrm>
        </p:spPr>
        <p:txBody>
          <a:bodyPr/>
          <a:lstStyle/>
          <a:p>
            <a:r>
              <a:rPr lang="fr-FR" dirty="0"/>
              <a:t>Luigi </a:t>
            </a:r>
            <a:r>
              <a:rPr lang="fr-FR" dirty="0" err="1"/>
              <a:t>Liquori</a:t>
            </a:r>
            <a:endParaRPr lang="fr-FR" dirty="0"/>
          </a:p>
          <a:p>
            <a:r>
              <a:rPr lang="fr-FR" sz="2000" dirty="0" err="1"/>
              <a:t>Inria</a:t>
            </a:r>
            <a:r>
              <a:rPr lang="fr-FR" sz="2000" dirty="0"/>
              <a:t> Sophia Antipolis – Méditerranée </a:t>
            </a:r>
          </a:p>
          <a:p>
            <a:r>
              <a:rPr lang="fr-FR" dirty="0"/>
              <a:t>&amp; </a:t>
            </a:r>
          </a:p>
          <a:p>
            <a:r>
              <a:rPr lang="fr-FR" dirty="0"/>
              <a:t>STF 589 Team</a:t>
            </a:r>
          </a:p>
        </p:txBody>
      </p:sp>
      <p:sp>
        <p:nvSpPr>
          <p:cNvPr id="55302" name="Text Box 6"/>
          <p:cNvSpPr txBox="1">
            <a:spLocks noChangeArrowheads="1"/>
          </p:cNvSpPr>
          <p:nvPr/>
        </p:nvSpPr>
        <p:spPr bwMode="white">
          <a:xfrm>
            <a:off x="4572000" y="6488113"/>
            <a:ext cx="4060825" cy="265112"/>
          </a:xfrm>
          <a:prstGeom prst="rect">
            <a:avLst/>
          </a:prstGeom>
          <a:noFill/>
          <a:ln w="9525">
            <a:noFill/>
            <a:miter lim="800000"/>
            <a:headEnd/>
            <a:tailEnd/>
          </a:ln>
          <a:effectLst/>
        </p:spPr>
        <p:txBody>
          <a:bodyPr lIns="0" tIns="0" rIns="0" bIns="0" anchor="ctr"/>
          <a:lstStyle/>
          <a:p>
            <a:pPr algn="r"/>
            <a:r>
              <a:rPr lang="fr-FR" sz="1100" dirty="0">
                <a:solidFill>
                  <a:schemeClr val="bg1"/>
                </a:solidFill>
              </a:rPr>
              <a:t>SDS, 20 July 2020</a:t>
            </a:r>
          </a:p>
        </p:txBody>
      </p:sp>
      <p:pic>
        <p:nvPicPr>
          <p:cNvPr id="6" name="Picture 5">
            <a:extLst>
              <a:ext uri="{FF2B5EF4-FFF2-40B4-BE49-F238E27FC236}">
                <a16:creationId xmlns:a16="http://schemas.microsoft.com/office/drawing/2014/main" id="{739FF87D-EAAA-804B-BF09-5ABD4CFBDD2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30732" y="189421"/>
            <a:ext cx="5076165" cy="3028792"/>
          </a:xfrm>
          <a:prstGeom prst="rect">
            <a:avLst/>
          </a:prstGeom>
        </p:spPr>
      </p:pic>
      <p:sp>
        <p:nvSpPr>
          <p:cNvPr id="2" name="TextBox 1">
            <a:extLst>
              <a:ext uri="{FF2B5EF4-FFF2-40B4-BE49-F238E27FC236}">
                <a16:creationId xmlns:a16="http://schemas.microsoft.com/office/drawing/2014/main" id="{E2420A73-73A7-784A-AA76-4C2178682EFF}"/>
              </a:ext>
            </a:extLst>
          </p:cNvPr>
          <p:cNvSpPr txBox="1"/>
          <p:nvPr/>
        </p:nvSpPr>
        <p:spPr>
          <a:xfrm>
            <a:off x="-556591" y="1683026"/>
            <a:ext cx="184731"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GB" dirty="0"/>
              <a:t>Semantic Routing Table Upgrade and Propagation</a:t>
            </a:r>
            <a:endParaRPr lang="en-US" dirty="0"/>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10</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graphicFrame>
        <p:nvGraphicFramePr>
          <p:cNvPr id="16" name="Table 15">
            <a:extLst>
              <a:ext uri="{FF2B5EF4-FFF2-40B4-BE49-F238E27FC236}">
                <a16:creationId xmlns:a16="http://schemas.microsoft.com/office/drawing/2014/main" id="{F1429DB9-5690-2741-8E22-2CD9383F91E9}"/>
              </a:ext>
            </a:extLst>
          </p:cNvPr>
          <p:cNvGraphicFramePr>
            <a:graphicFrameLocks noGrp="1"/>
          </p:cNvGraphicFramePr>
          <p:nvPr>
            <p:extLst>
              <p:ext uri="{D42A27DB-BD31-4B8C-83A1-F6EECF244321}">
                <p14:modId xmlns:p14="http://schemas.microsoft.com/office/powerpoint/2010/main" val="1594913882"/>
              </p:ext>
            </p:extLst>
          </p:nvPr>
        </p:nvGraphicFramePr>
        <p:xfrm>
          <a:off x="-10894" y="1618735"/>
          <a:ext cx="9101921" cy="918897"/>
        </p:xfrm>
        <a:graphic>
          <a:graphicData uri="http://schemas.openxmlformats.org/drawingml/2006/table">
            <a:tbl>
              <a:tblPr firstRow="1" firstCol="1" bandRow="1">
                <a:tableStyleId>{5C22544A-7EE6-4342-B048-85BDC9FD1C3A}</a:tableStyleId>
              </a:tblPr>
              <a:tblGrid>
                <a:gridCol w="2318665">
                  <a:extLst>
                    <a:ext uri="{9D8B030D-6E8A-4147-A177-3AD203B41FA5}">
                      <a16:colId xmlns:a16="http://schemas.microsoft.com/office/drawing/2014/main" val="3429648865"/>
                    </a:ext>
                  </a:extLst>
                </a:gridCol>
                <a:gridCol w="1883229">
                  <a:extLst>
                    <a:ext uri="{9D8B030D-6E8A-4147-A177-3AD203B41FA5}">
                      <a16:colId xmlns:a16="http://schemas.microsoft.com/office/drawing/2014/main" val="613801301"/>
                    </a:ext>
                  </a:extLst>
                </a:gridCol>
                <a:gridCol w="1823827">
                  <a:extLst>
                    <a:ext uri="{9D8B030D-6E8A-4147-A177-3AD203B41FA5}">
                      <a16:colId xmlns:a16="http://schemas.microsoft.com/office/drawing/2014/main" val="2427801444"/>
                    </a:ext>
                  </a:extLst>
                </a:gridCol>
                <a:gridCol w="1473816">
                  <a:extLst>
                    <a:ext uri="{9D8B030D-6E8A-4147-A177-3AD203B41FA5}">
                      <a16:colId xmlns:a16="http://schemas.microsoft.com/office/drawing/2014/main" val="1647370474"/>
                    </a:ext>
                  </a:extLst>
                </a:gridCol>
                <a:gridCol w="1602384">
                  <a:extLst>
                    <a:ext uri="{9D8B030D-6E8A-4147-A177-3AD203B41FA5}">
                      <a16:colId xmlns:a16="http://schemas.microsoft.com/office/drawing/2014/main" val="1185126877"/>
                    </a:ext>
                  </a:extLst>
                </a:gridCol>
              </a:tblGrid>
              <a:tr h="474739">
                <a:tc>
                  <a:txBody>
                    <a:bodyPr/>
                    <a:lstStyle/>
                    <a:p>
                      <a:pPr marL="0" marR="0" lvl="0" indent="0" algn="l" defTabSz="914400" rtl="0" eaLnBrk="1" fontAlgn="auto" latinLnBrk="0" hangingPunct="0">
                        <a:lnSpc>
                          <a:spcPct val="100000"/>
                        </a:lnSpc>
                        <a:spcBef>
                          <a:spcPts val="0"/>
                        </a:spcBef>
                        <a:spcAft>
                          <a:spcPts val="900"/>
                        </a:spcAft>
                        <a:buClrTx/>
                        <a:buSzTx/>
                        <a:buFontTx/>
                        <a:buNone/>
                        <a:tabLst/>
                        <a:defRPr/>
                      </a:pPr>
                      <a:r>
                        <a:rPr lang="en-US" sz="1400" b="1" kern="1200" dirty="0">
                          <a:solidFill>
                            <a:schemeClr val="lt1"/>
                          </a:solidFill>
                          <a:effectLst/>
                          <a:latin typeface="+mn-lt"/>
                          <a:ea typeface="+mn-ea"/>
                          <a:cs typeface="+mn-cs"/>
                        </a:rPr>
                        <a:t>URI_cust1</a:t>
                      </a:r>
                      <a:endParaRPr lang="en-FR" sz="1400" b="1" kern="1200" dirty="0">
                        <a:solidFill>
                          <a:schemeClr val="lt1"/>
                        </a:solidFill>
                        <a:effectLst/>
                        <a:latin typeface="+mn-lt"/>
                        <a:ea typeface="+mn-ea"/>
                        <a:cs typeface="+mn-cs"/>
                      </a:endParaRPr>
                    </a:p>
                    <a:p>
                      <a:pPr algn="ctr" hangingPunct="0">
                        <a:spcAft>
                          <a:spcPts val="900"/>
                        </a:spcAft>
                      </a:pPr>
                      <a:r>
                        <a:rPr lang="en-GB" sz="1400" dirty="0">
                          <a:effectLst/>
                        </a:rPr>
                        <a:t>TYPE</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CUSTOMERS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PEERS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PROVIDERS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973161334"/>
                  </a:ext>
                </a:extLst>
              </a:tr>
              <a:tr h="377877">
                <a:tc>
                  <a:txBody>
                    <a:bodyPr/>
                    <a:lstStyle/>
                    <a:p>
                      <a:pPr algn="ctr" hangingPunct="0">
                        <a:spcAft>
                          <a:spcPts val="900"/>
                        </a:spcAft>
                      </a:pPr>
                      <a:r>
                        <a:rPr lang="en-GB" sz="1400" dirty="0">
                          <a:effectLst/>
                        </a:rPr>
                        <a:t>THERMOMETER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err="1">
                          <a:effectLst/>
                        </a:rPr>
                        <a:t>URIv</a:t>
                      </a:r>
                      <a:r>
                        <a:rPr lang="en-GB" sz="1400" dirty="0">
                          <a:effectLst/>
                        </a:rPr>
                        <a:t>, </a:t>
                      </a:r>
                      <a:r>
                        <a:rPr lang="en-GB" sz="1400" dirty="0" err="1">
                          <a:effectLst/>
                        </a:rPr>
                        <a:t>URIw</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hangingPunct="0">
                        <a:spcAft>
                          <a:spcPts val="900"/>
                        </a:spcAft>
                      </a:pPr>
                      <a:r>
                        <a:rPr lang="en-GB" sz="1400" dirty="0">
                          <a:effectLst/>
                        </a:rPr>
                        <a:t>(</a:t>
                      </a:r>
                      <a:r>
                        <a:rPr lang="en-GB" sz="1400" dirty="0" err="1">
                          <a:effectLst/>
                        </a:rPr>
                        <a:t>URIprov</a:t>
                      </a:r>
                      <a:r>
                        <a:rPr lang="en-GB" sz="1400" dirty="0">
                          <a:effectLst/>
                        </a:rPr>
                        <a:t>, </a:t>
                      </a:r>
                      <a:r>
                        <a:rPr lang="en-GB" sz="1400" dirty="0">
                          <a:effectLst/>
                          <a:highlight>
                            <a:srgbClr val="FFFF00"/>
                          </a:highlight>
                        </a:rPr>
                        <a:t>#8+1</a:t>
                      </a: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946930170"/>
                  </a:ext>
                </a:extLst>
              </a:tr>
            </a:tbl>
          </a:graphicData>
        </a:graphic>
      </p:graphicFrame>
      <p:graphicFrame>
        <p:nvGraphicFramePr>
          <p:cNvPr id="17" name="Table 16">
            <a:extLst>
              <a:ext uri="{FF2B5EF4-FFF2-40B4-BE49-F238E27FC236}">
                <a16:creationId xmlns:a16="http://schemas.microsoft.com/office/drawing/2014/main" id="{1248B0F7-9514-B543-AAFB-E046A069E306}"/>
              </a:ext>
            </a:extLst>
          </p:cNvPr>
          <p:cNvGraphicFramePr>
            <a:graphicFrameLocks noGrp="1"/>
          </p:cNvGraphicFramePr>
          <p:nvPr>
            <p:extLst>
              <p:ext uri="{D42A27DB-BD31-4B8C-83A1-F6EECF244321}">
                <p14:modId xmlns:p14="http://schemas.microsoft.com/office/powerpoint/2010/main" val="2357862725"/>
              </p:ext>
            </p:extLst>
          </p:nvPr>
        </p:nvGraphicFramePr>
        <p:xfrm>
          <a:off x="7341" y="2867924"/>
          <a:ext cx="9143996" cy="932679"/>
        </p:xfrm>
        <a:graphic>
          <a:graphicData uri="http://schemas.openxmlformats.org/drawingml/2006/table">
            <a:tbl>
              <a:tblPr firstRow="1" firstCol="1" bandRow="1">
                <a:tableStyleId>{5C22544A-7EE6-4342-B048-85BDC9FD1C3A}</a:tableStyleId>
              </a:tblPr>
              <a:tblGrid>
                <a:gridCol w="2322202">
                  <a:extLst>
                    <a:ext uri="{9D8B030D-6E8A-4147-A177-3AD203B41FA5}">
                      <a16:colId xmlns:a16="http://schemas.microsoft.com/office/drawing/2014/main" val="1786115268"/>
                    </a:ext>
                  </a:extLst>
                </a:gridCol>
                <a:gridCol w="1872343">
                  <a:extLst>
                    <a:ext uri="{9D8B030D-6E8A-4147-A177-3AD203B41FA5}">
                      <a16:colId xmlns:a16="http://schemas.microsoft.com/office/drawing/2014/main" val="2304724661"/>
                    </a:ext>
                  </a:extLst>
                </a:gridCol>
                <a:gridCol w="1859031">
                  <a:extLst>
                    <a:ext uri="{9D8B030D-6E8A-4147-A177-3AD203B41FA5}">
                      <a16:colId xmlns:a16="http://schemas.microsoft.com/office/drawing/2014/main" val="1857840440"/>
                    </a:ext>
                  </a:extLst>
                </a:gridCol>
                <a:gridCol w="1480628">
                  <a:extLst>
                    <a:ext uri="{9D8B030D-6E8A-4147-A177-3AD203B41FA5}">
                      <a16:colId xmlns:a16="http://schemas.microsoft.com/office/drawing/2014/main" val="1217531977"/>
                    </a:ext>
                  </a:extLst>
                </a:gridCol>
                <a:gridCol w="1609792">
                  <a:extLst>
                    <a:ext uri="{9D8B030D-6E8A-4147-A177-3AD203B41FA5}">
                      <a16:colId xmlns:a16="http://schemas.microsoft.com/office/drawing/2014/main" val="2649801396"/>
                    </a:ext>
                  </a:extLst>
                </a:gridCol>
              </a:tblGrid>
              <a:tr h="357777">
                <a:tc>
                  <a:txBody>
                    <a:bodyPr/>
                    <a:lstStyle/>
                    <a:p>
                      <a:pPr marL="0" marR="0" lvl="0" indent="0" algn="l" defTabSz="914400" rtl="0" eaLnBrk="1" fontAlgn="auto" latinLnBrk="0" hangingPunct="0">
                        <a:lnSpc>
                          <a:spcPct val="100000"/>
                        </a:lnSpc>
                        <a:spcBef>
                          <a:spcPts val="0"/>
                        </a:spcBef>
                        <a:spcAft>
                          <a:spcPts val="900"/>
                        </a:spcAft>
                        <a:buClrTx/>
                        <a:buSzTx/>
                        <a:buFontTx/>
                        <a:buNone/>
                        <a:tabLst/>
                        <a:defRPr/>
                      </a:pPr>
                      <a:r>
                        <a:rPr lang="en-US" sz="1400" b="1" kern="1200" dirty="0">
                          <a:solidFill>
                            <a:schemeClr val="lt1"/>
                          </a:solidFill>
                          <a:effectLst/>
                          <a:latin typeface="+mn-lt"/>
                          <a:ea typeface="+mn-ea"/>
                          <a:cs typeface="+mn-cs"/>
                        </a:rPr>
                        <a:t>URI_cust2</a:t>
                      </a:r>
                      <a:endParaRPr lang="en-FR" sz="1400" b="1" kern="1200" dirty="0">
                        <a:solidFill>
                          <a:schemeClr val="lt1"/>
                        </a:solidFill>
                        <a:effectLst/>
                        <a:latin typeface="+mn-lt"/>
                        <a:ea typeface="+mn-ea"/>
                        <a:cs typeface="+mn-cs"/>
                      </a:endParaRPr>
                    </a:p>
                    <a:p>
                      <a:pPr algn="ctr" hangingPunct="0">
                        <a:spcAft>
                          <a:spcPts val="900"/>
                        </a:spcAft>
                      </a:pPr>
                      <a:r>
                        <a:rPr lang="en-GB" sz="1400" dirty="0">
                          <a:effectLst/>
                        </a:rPr>
                        <a:t>TYPE</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CUSTOMERS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PEERS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PROVIDERS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015569575"/>
                  </a:ext>
                </a:extLst>
              </a:tr>
              <a:tr h="391659">
                <a:tc>
                  <a:txBody>
                    <a:bodyPr/>
                    <a:lstStyle/>
                    <a:p>
                      <a:pPr algn="ctr" hangingPunct="0">
                        <a:spcAft>
                          <a:spcPts val="900"/>
                        </a:spcAft>
                      </a:pPr>
                      <a:r>
                        <a:rPr lang="en-GB" sz="1400" dirty="0">
                          <a:effectLst/>
                        </a:rPr>
                        <a:t>THERMOMETER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URIz</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hangingPunct="0">
                        <a:spcAft>
                          <a:spcPts val="900"/>
                        </a:spcAft>
                      </a:pPr>
                      <a:r>
                        <a:rPr lang="en-GB" sz="1400" dirty="0">
                          <a:effectLst/>
                        </a:rPr>
                        <a:t>(</a:t>
                      </a:r>
                      <a:r>
                        <a:rPr lang="en-GB" sz="1400" dirty="0" err="1">
                          <a:effectLst/>
                        </a:rPr>
                        <a:t>URIprov</a:t>
                      </a:r>
                      <a:r>
                        <a:rPr lang="en-GB" sz="1400" dirty="0">
                          <a:effectLst/>
                        </a:rPr>
                        <a:t>, </a:t>
                      </a:r>
                      <a:r>
                        <a:rPr lang="en-GB" sz="1400" dirty="0">
                          <a:effectLst/>
                          <a:highlight>
                            <a:srgbClr val="FFFF00"/>
                          </a:highlight>
                        </a:rPr>
                        <a:t>#8+1</a:t>
                      </a: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767734630"/>
                  </a:ext>
                </a:extLst>
              </a:tr>
            </a:tbl>
          </a:graphicData>
        </a:graphic>
      </p:graphicFrame>
      <p:graphicFrame>
        <p:nvGraphicFramePr>
          <p:cNvPr id="18" name="Table 17">
            <a:extLst>
              <a:ext uri="{FF2B5EF4-FFF2-40B4-BE49-F238E27FC236}">
                <a16:creationId xmlns:a16="http://schemas.microsoft.com/office/drawing/2014/main" id="{64B08BF7-DA01-CF47-B527-12CBB557E54C}"/>
              </a:ext>
            </a:extLst>
          </p:cNvPr>
          <p:cNvGraphicFramePr>
            <a:graphicFrameLocks noGrp="1"/>
          </p:cNvGraphicFramePr>
          <p:nvPr>
            <p:extLst>
              <p:ext uri="{D42A27DB-BD31-4B8C-83A1-F6EECF244321}">
                <p14:modId xmlns:p14="http://schemas.microsoft.com/office/powerpoint/2010/main" val="276658693"/>
              </p:ext>
            </p:extLst>
          </p:nvPr>
        </p:nvGraphicFramePr>
        <p:xfrm>
          <a:off x="-13698" y="4075256"/>
          <a:ext cx="9143998" cy="1017229"/>
        </p:xfrm>
        <a:graphic>
          <a:graphicData uri="http://schemas.openxmlformats.org/drawingml/2006/table">
            <a:tbl>
              <a:tblPr firstRow="1" firstCol="1" bandRow="1">
                <a:tableStyleId>{5C22544A-7EE6-4342-B048-85BDC9FD1C3A}</a:tableStyleId>
              </a:tblPr>
              <a:tblGrid>
                <a:gridCol w="2343241">
                  <a:extLst>
                    <a:ext uri="{9D8B030D-6E8A-4147-A177-3AD203B41FA5}">
                      <a16:colId xmlns:a16="http://schemas.microsoft.com/office/drawing/2014/main" val="3273127312"/>
                    </a:ext>
                  </a:extLst>
                </a:gridCol>
                <a:gridCol w="1872343">
                  <a:extLst>
                    <a:ext uri="{9D8B030D-6E8A-4147-A177-3AD203B41FA5}">
                      <a16:colId xmlns:a16="http://schemas.microsoft.com/office/drawing/2014/main" val="1029440057"/>
                    </a:ext>
                  </a:extLst>
                </a:gridCol>
                <a:gridCol w="1837993">
                  <a:extLst>
                    <a:ext uri="{9D8B030D-6E8A-4147-A177-3AD203B41FA5}">
                      <a16:colId xmlns:a16="http://schemas.microsoft.com/office/drawing/2014/main" val="1465739752"/>
                    </a:ext>
                  </a:extLst>
                </a:gridCol>
                <a:gridCol w="1480629">
                  <a:extLst>
                    <a:ext uri="{9D8B030D-6E8A-4147-A177-3AD203B41FA5}">
                      <a16:colId xmlns:a16="http://schemas.microsoft.com/office/drawing/2014/main" val="1661662235"/>
                    </a:ext>
                  </a:extLst>
                </a:gridCol>
                <a:gridCol w="1609792">
                  <a:extLst>
                    <a:ext uri="{9D8B030D-6E8A-4147-A177-3AD203B41FA5}">
                      <a16:colId xmlns:a16="http://schemas.microsoft.com/office/drawing/2014/main" val="2428359012"/>
                    </a:ext>
                  </a:extLst>
                </a:gridCol>
              </a:tblGrid>
              <a:tr h="390141">
                <a:tc>
                  <a:txBody>
                    <a:bodyPr/>
                    <a:lstStyle/>
                    <a:p>
                      <a:pPr marL="0" marR="0" lvl="0" indent="0" algn="l" defTabSz="914400" rtl="0" eaLnBrk="1" fontAlgn="auto" latinLnBrk="0" hangingPunct="0">
                        <a:lnSpc>
                          <a:spcPct val="100000"/>
                        </a:lnSpc>
                        <a:spcBef>
                          <a:spcPts val="0"/>
                        </a:spcBef>
                        <a:spcAft>
                          <a:spcPts val="900"/>
                        </a:spcAft>
                        <a:buClrTx/>
                        <a:buSzTx/>
                        <a:buFontTx/>
                        <a:buNone/>
                        <a:tabLst/>
                        <a:defRPr/>
                      </a:pPr>
                      <a:r>
                        <a:rPr lang="en-US" sz="1400" b="1" kern="1200" dirty="0" err="1">
                          <a:solidFill>
                            <a:schemeClr val="lt1"/>
                          </a:solidFill>
                          <a:effectLst/>
                          <a:latin typeface="+mn-lt"/>
                          <a:ea typeface="+mn-ea"/>
                          <a:cs typeface="+mn-cs"/>
                        </a:rPr>
                        <a:t>URI_peer</a:t>
                      </a:r>
                      <a:endParaRPr lang="en-FR" sz="1400" b="1" kern="1200" dirty="0">
                        <a:solidFill>
                          <a:schemeClr val="lt1"/>
                        </a:solidFill>
                        <a:effectLst/>
                        <a:latin typeface="+mn-lt"/>
                        <a:ea typeface="+mn-ea"/>
                        <a:cs typeface="+mn-cs"/>
                      </a:endParaRPr>
                    </a:p>
                    <a:p>
                      <a:pPr algn="ctr" hangingPunct="0">
                        <a:spcAft>
                          <a:spcPts val="900"/>
                        </a:spcAft>
                      </a:pPr>
                      <a:r>
                        <a:rPr lang="en-GB" sz="1400" dirty="0">
                          <a:effectLst/>
                        </a:rPr>
                        <a:t>TYPE</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URI</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CUSTOMERS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PEERS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PROVIDERS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785497912"/>
                  </a:ext>
                </a:extLst>
              </a:tr>
              <a:tr h="476209">
                <a:tc>
                  <a:txBody>
                    <a:bodyPr/>
                    <a:lstStyle/>
                    <a:p>
                      <a:pPr algn="ctr" hangingPunct="0">
                        <a:spcAft>
                          <a:spcPts val="900"/>
                        </a:spcAft>
                      </a:pPr>
                      <a:r>
                        <a:rPr lang="en-GB" sz="1400" dirty="0">
                          <a:effectLst/>
                        </a:rPr>
                        <a:t>THERMOMETER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URIa</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r>
                        <a:rPr lang="en-GB" sz="1400" dirty="0" err="1">
                          <a:effectLst/>
                        </a:rPr>
                        <a:t>URIprov</a:t>
                      </a:r>
                      <a:r>
                        <a:rPr lang="en-GB" sz="1400" dirty="0">
                          <a:effectLst/>
                        </a:rPr>
                        <a:t>, </a:t>
                      </a:r>
                      <a:r>
                        <a:rPr lang="en-GB" sz="1400" dirty="0">
                          <a:effectLst/>
                          <a:highlight>
                            <a:srgbClr val="FFFF00"/>
                          </a:highlight>
                        </a:rPr>
                        <a:t>#8+1</a:t>
                      </a: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501252749"/>
                  </a:ext>
                </a:extLst>
              </a:tr>
            </a:tbl>
          </a:graphicData>
        </a:graphic>
      </p:graphicFrame>
      <p:graphicFrame>
        <p:nvGraphicFramePr>
          <p:cNvPr id="21" name="Table 20">
            <a:extLst>
              <a:ext uri="{FF2B5EF4-FFF2-40B4-BE49-F238E27FC236}">
                <a16:creationId xmlns:a16="http://schemas.microsoft.com/office/drawing/2014/main" id="{F858B875-2297-914A-8F01-1D3D162FC4A8}"/>
              </a:ext>
            </a:extLst>
          </p:cNvPr>
          <p:cNvGraphicFramePr>
            <a:graphicFrameLocks noGrp="1"/>
          </p:cNvGraphicFramePr>
          <p:nvPr>
            <p:extLst>
              <p:ext uri="{D42A27DB-BD31-4B8C-83A1-F6EECF244321}">
                <p14:modId xmlns:p14="http://schemas.microsoft.com/office/powerpoint/2010/main" val="2521086388"/>
              </p:ext>
            </p:extLst>
          </p:nvPr>
        </p:nvGraphicFramePr>
        <p:xfrm>
          <a:off x="7341" y="5367138"/>
          <a:ext cx="9143996" cy="1049384"/>
        </p:xfrm>
        <a:graphic>
          <a:graphicData uri="http://schemas.openxmlformats.org/drawingml/2006/table">
            <a:tbl>
              <a:tblPr firstRow="1" firstCol="1" bandRow="1">
                <a:tableStyleId>{5C22544A-7EE6-4342-B048-85BDC9FD1C3A}</a:tableStyleId>
              </a:tblPr>
              <a:tblGrid>
                <a:gridCol w="2311316">
                  <a:extLst>
                    <a:ext uri="{9D8B030D-6E8A-4147-A177-3AD203B41FA5}">
                      <a16:colId xmlns:a16="http://schemas.microsoft.com/office/drawing/2014/main" val="811218842"/>
                    </a:ext>
                  </a:extLst>
                </a:gridCol>
                <a:gridCol w="1883229">
                  <a:extLst>
                    <a:ext uri="{9D8B030D-6E8A-4147-A177-3AD203B41FA5}">
                      <a16:colId xmlns:a16="http://schemas.microsoft.com/office/drawing/2014/main" val="2784908607"/>
                    </a:ext>
                  </a:extLst>
                </a:gridCol>
                <a:gridCol w="1859031">
                  <a:extLst>
                    <a:ext uri="{9D8B030D-6E8A-4147-A177-3AD203B41FA5}">
                      <a16:colId xmlns:a16="http://schemas.microsoft.com/office/drawing/2014/main" val="2115902659"/>
                    </a:ext>
                  </a:extLst>
                </a:gridCol>
                <a:gridCol w="1480628">
                  <a:extLst>
                    <a:ext uri="{9D8B030D-6E8A-4147-A177-3AD203B41FA5}">
                      <a16:colId xmlns:a16="http://schemas.microsoft.com/office/drawing/2014/main" val="141632600"/>
                    </a:ext>
                  </a:extLst>
                </a:gridCol>
                <a:gridCol w="1609792">
                  <a:extLst>
                    <a:ext uri="{9D8B030D-6E8A-4147-A177-3AD203B41FA5}">
                      <a16:colId xmlns:a16="http://schemas.microsoft.com/office/drawing/2014/main" val="905850593"/>
                    </a:ext>
                  </a:extLst>
                </a:gridCol>
              </a:tblGrid>
              <a:tr h="357986">
                <a:tc>
                  <a:txBody>
                    <a:bodyPr/>
                    <a:lstStyle/>
                    <a:p>
                      <a:pPr marL="0" marR="0" lvl="0" indent="0" algn="l" defTabSz="914400" rtl="0" eaLnBrk="1" fontAlgn="auto" latinLnBrk="0" hangingPunct="0">
                        <a:lnSpc>
                          <a:spcPct val="100000"/>
                        </a:lnSpc>
                        <a:spcBef>
                          <a:spcPts val="0"/>
                        </a:spcBef>
                        <a:spcAft>
                          <a:spcPts val="900"/>
                        </a:spcAft>
                        <a:buClrTx/>
                        <a:buSzTx/>
                        <a:buFontTx/>
                        <a:buNone/>
                        <a:tabLst/>
                        <a:defRPr/>
                      </a:pPr>
                      <a:r>
                        <a:rPr lang="en-US" sz="1400" b="1" kern="1200" dirty="0" err="1">
                          <a:solidFill>
                            <a:schemeClr val="lt1"/>
                          </a:solidFill>
                          <a:effectLst/>
                          <a:latin typeface="+mn-lt"/>
                          <a:ea typeface="+mn-ea"/>
                          <a:cs typeface="+mn-cs"/>
                        </a:rPr>
                        <a:t>URI_prov</a:t>
                      </a:r>
                      <a:endParaRPr lang="en-FR" sz="1400" b="1" kern="1200" dirty="0">
                        <a:solidFill>
                          <a:schemeClr val="lt1"/>
                        </a:solidFill>
                        <a:effectLst/>
                        <a:latin typeface="+mn-lt"/>
                        <a:ea typeface="+mn-ea"/>
                        <a:cs typeface="+mn-cs"/>
                      </a:endParaRPr>
                    </a:p>
                    <a:p>
                      <a:pPr algn="ctr" hangingPunct="0">
                        <a:spcAft>
                          <a:spcPts val="900"/>
                        </a:spcAft>
                      </a:pPr>
                      <a:r>
                        <a:rPr lang="en-GB" sz="1400" dirty="0">
                          <a:effectLst/>
                        </a:rPr>
                        <a:t>TYPE</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CUSTOMERS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PEERS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PROVIDERS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165122204"/>
                  </a:ext>
                </a:extLst>
              </a:tr>
              <a:tr h="508364">
                <a:tc>
                  <a:txBody>
                    <a:bodyPr/>
                    <a:lstStyle/>
                    <a:p>
                      <a:pPr algn="ctr" hangingPunct="0">
                        <a:spcAft>
                          <a:spcPts val="900"/>
                        </a:spcAft>
                      </a:pPr>
                      <a:r>
                        <a:rPr lang="en-GB" sz="1400" dirty="0">
                          <a:effectLst/>
                        </a:rPr>
                        <a:t>THERMOMETER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it-IT" sz="1400" dirty="0" err="1">
                          <a:effectLst/>
                        </a:rPr>
                        <a:t>URIb</a:t>
                      </a:r>
                      <a:r>
                        <a:rPr lang="it-IT" sz="1400" dirty="0">
                          <a:effectLst/>
                        </a:rPr>
                        <a:t>, </a:t>
                      </a:r>
                      <a:r>
                        <a:rPr lang="it-IT" sz="1400" dirty="0" err="1">
                          <a:effectLst/>
                        </a:rPr>
                        <a:t>URIc</a:t>
                      </a:r>
                      <a:r>
                        <a:rPr lang="it-IT" sz="1400" dirty="0">
                          <a:effectLst/>
                        </a:rPr>
                        <a:t>, </a:t>
                      </a:r>
                      <a:r>
                        <a:rPr lang="it-IT" sz="1400" dirty="0" err="1">
                          <a:effectLst/>
                        </a:rPr>
                        <a:t>URId</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r>
                        <a:rPr lang="en-GB" sz="1400" dirty="0" err="1">
                          <a:effectLst/>
                        </a:rPr>
                        <a:t>URIcse</a:t>
                      </a:r>
                      <a:r>
                        <a:rPr lang="en-GB" sz="1400" dirty="0">
                          <a:effectLst/>
                        </a:rPr>
                        <a:t>, </a:t>
                      </a:r>
                      <a:r>
                        <a:rPr lang="en-GB" sz="1400" dirty="0">
                          <a:effectLst/>
                          <a:highlight>
                            <a:srgbClr val="FFFF00"/>
                          </a:highlight>
                        </a:rPr>
                        <a:t>#8+1</a:t>
                      </a: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54330077"/>
                  </a:ext>
                </a:extLst>
              </a:tr>
            </a:tbl>
          </a:graphicData>
        </a:graphic>
      </p:graphicFrame>
    </p:spTree>
    <p:extLst>
      <p:ext uri="{BB962C8B-B14F-4D97-AF65-F5344CB8AC3E}">
        <p14:creationId xmlns:p14="http://schemas.microsoft.com/office/powerpoint/2010/main" val="428231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GB" dirty="0"/>
              <a:t>Semantic Routing Table in the registration phase</a:t>
            </a:r>
            <a:endParaRPr lang="en-US" dirty="0"/>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11</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
        <p:nvSpPr>
          <p:cNvPr id="11" name="Content Placeholder 2">
            <a:extLst>
              <a:ext uri="{FF2B5EF4-FFF2-40B4-BE49-F238E27FC236}">
                <a16:creationId xmlns:a16="http://schemas.microsoft.com/office/drawing/2014/main" id="{FC349F62-0CFD-0A45-A66A-5138D5A958B0}"/>
              </a:ext>
            </a:extLst>
          </p:cNvPr>
          <p:cNvSpPr>
            <a:spLocks noGrp="1"/>
          </p:cNvSpPr>
          <p:nvPr>
            <p:ph idx="1"/>
          </p:nvPr>
        </p:nvSpPr>
        <p:spPr>
          <a:xfrm>
            <a:off x="122830" y="1639019"/>
            <a:ext cx="8894171" cy="4849094"/>
          </a:xfrm>
        </p:spPr>
        <p:txBody>
          <a:bodyPr/>
          <a:lstStyle/>
          <a:p>
            <a:pPr marL="342900" indent="-342900">
              <a:buFont typeface="Arial" panose="020B0604020202020204" pitchFamily="34" charset="0"/>
              <a:buChar char="•"/>
            </a:pPr>
            <a:r>
              <a:rPr lang="en-US" sz="2000" dirty="0">
                <a:solidFill>
                  <a:schemeClr val="tx1"/>
                </a:solidFill>
              </a:rPr>
              <a:t>Stable Resources 	(no intermittence)</a:t>
            </a:r>
          </a:p>
          <a:p>
            <a:pPr marL="342900" indent="-342900">
              <a:buFont typeface="Arial" panose="020B0604020202020204" pitchFamily="34" charset="0"/>
              <a:buChar char="•"/>
            </a:pPr>
            <a:r>
              <a:rPr lang="en-US" sz="2000" dirty="0">
                <a:solidFill>
                  <a:schemeClr val="tx1"/>
                </a:solidFill>
              </a:rPr>
              <a:t>Stable CSE 		(solid infrastructure)</a:t>
            </a:r>
          </a:p>
          <a:p>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But each CSE can increase </a:t>
            </a:r>
            <a:r>
              <a:rPr lang="en-GB" sz="2000" dirty="0">
                <a:solidFill>
                  <a:schemeClr val="tx1"/>
                </a:solidFill>
                <a:sym typeface="Symbol" pitchFamily="2" charset="2"/>
              </a:rPr>
              <a:t></a:t>
            </a:r>
            <a:r>
              <a:rPr lang="en-GB" sz="2000" dirty="0">
                <a:solidFill>
                  <a:schemeClr val="tx1"/>
                </a:solidFill>
              </a:rPr>
              <a:t>, </a:t>
            </a:r>
            <a:r>
              <a:rPr lang="en-GB" sz="2000" dirty="0">
                <a:solidFill>
                  <a:schemeClr val="tx1"/>
                </a:solidFill>
                <a:sym typeface="Symbol" pitchFamily="2" charset="2"/>
              </a:rPr>
              <a:t></a:t>
            </a:r>
            <a:r>
              <a:rPr lang="en-GB" sz="2000" dirty="0">
                <a:solidFill>
                  <a:schemeClr val="tx1"/>
                </a:solidFill>
              </a:rPr>
              <a:t>, and </a:t>
            </a:r>
            <a:r>
              <a:rPr lang="en-GB" sz="2000" dirty="0">
                <a:solidFill>
                  <a:schemeClr val="tx1"/>
                </a:solidFill>
                <a:sym typeface="Symbol" pitchFamily="2" charset="2"/>
              </a:rPr>
              <a:t></a:t>
            </a:r>
            <a:r>
              <a:rPr lang="en-GB" sz="2000" dirty="0">
                <a:solidFill>
                  <a:schemeClr val="tx1"/>
                </a:solidFill>
              </a:rPr>
              <a:t> </a:t>
            </a:r>
            <a:r>
              <a:rPr lang="en-GB" sz="2000" dirty="0">
                <a:solidFill>
                  <a:schemeClr val="tx1"/>
                </a:solidFill>
                <a:highlight>
                  <a:srgbClr val="FFFF00"/>
                </a:highlight>
              </a:rPr>
              <a:t>replication parameters to improve robustness </a:t>
            </a:r>
          </a:p>
          <a:p>
            <a:pPr marL="342900" indent="-342900">
              <a:buFont typeface="Arial" panose="020B0604020202020204" pitchFamily="34" charset="0"/>
              <a:buChar char="•"/>
            </a:pPr>
            <a:r>
              <a:rPr lang="en-GB" sz="2000" dirty="0">
                <a:solidFill>
                  <a:schemeClr val="tx1"/>
                </a:solidFill>
              </a:rPr>
              <a:t>And each resource can register on more than one CSE (duplication)</a:t>
            </a:r>
            <a:endParaRPr lang="en-US" sz="2000" dirty="0">
              <a:solidFill>
                <a:schemeClr val="tx1"/>
              </a:solidFill>
            </a:endParaRPr>
          </a:p>
        </p:txBody>
      </p:sp>
    </p:spTree>
    <p:extLst>
      <p:ext uri="{BB962C8B-B14F-4D97-AF65-F5344CB8AC3E}">
        <p14:creationId xmlns:p14="http://schemas.microsoft.com/office/powerpoint/2010/main" val="69219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GB" dirty="0"/>
              <a:t>Algorithmic description of the ASD </a:t>
            </a:r>
            <a:endParaRPr lang="en-US" dirty="0"/>
          </a:p>
        </p:txBody>
      </p:sp>
      <p:sp>
        <p:nvSpPr>
          <p:cNvPr id="3" name="Content Placeholder 2">
            <a:extLst>
              <a:ext uri="{FF2B5EF4-FFF2-40B4-BE49-F238E27FC236}">
                <a16:creationId xmlns:a16="http://schemas.microsoft.com/office/drawing/2014/main" id="{25D0A20F-EDFD-E046-8345-31C0879E35EB}"/>
              </a:ext>
            </a:extLst>
          </p:cNvPr>
          <p:cNvSpPr>
            <a:spLocks noGrp="1"/>
          </p:cNvSpPr>
          <p:nvPr>
            <p:ph idx="1"/>
          </p:nvPr>
        </p:nvSpPr>
        <p:spPr>
          <a:xfrm>
            <a:off x="122830" y="1303330"/>
            <a:ext cx="8894171" cy="5184783"/>
          </a:xfrm>
        </p:spPr>
        <p:txBody>
          <a:bodyPr/>
          <a:lstStyle/>
          <a:p>
            <a:pPr marL="342900" lvl="0" indent="-342900" hangingPunct="0">
              <a:buFont typeface="+mj-lt"/>
              <a:buAutoNum type="arabicPeriod"/>
            </a:pPr>
            <a:r>
              <a:rPr lang="en-GB" sz="1800" dirty="0">
                <a:solidFill>
                  <a:schemeClr val="tx1"/>
                </a:solidFill>
              </a:rPr>
              <a:t>It </a:t>
            </a:r>
            <a:r>
              <a:rPr lang="en-GB" sz="1800" dirty="0">
                <a:solidFill>
                  <a:schemeClr val="tx1"/>
                </a:solidFill>
                <a:highlight>
                  <a:srgbClr val="FFFF00"/>
                </a:highlight>
              </a:rPr>
              <a:t>extracts</a:t>
            </a:r>
            <a:r>
              <a:rPr lang="en-GB" sz="1800" dirty="0">
                <a:solidFill>
                  <a:schemeClr val="tx1"/>
                </a:solidFill>
              </a:rPr>
              <a:t> the Advanced Semantic Discovery Query;</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dirty="0">
                <a:solidFill>
                  <a:schemeClr val="tx1"/>
                </a:solidFill>
                <a:highlight>
                  <a:srgbClr val="FFFF00"/>
                </a:highlight>
              </a:rPr>
              <a:t>reduces</a:t>
            </a:r>
            <a:r>
              <a:rPr lang="en-GB" sz="1800" dirty="0">
                <a:solidFill>
                  <a:schemeClr val="tx1"/>
                </a:solidFill>
              </a:rPr>
              <a:t> the Advanced Semantic Discovery Query into a set of #m Semantic Discovery Queries by means of the Semantic Query Resolution System;</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dirty="0">
                <a:solidFill>
                  <a:schemeClr val="tx1"/>
                </a:solidFill>
                <a:highlight>
                  <a:srgbClr val="FFFF00"/>
                </a:highlight>
              </a:rPr>
              <a:t>solve</a:t>
            </a:r>
            <a:r>
              <a:rPr lang="en-GB" sz="1800" dirty="0">
                <a:solidFill>
                  <a:schemeClr val="tx1"/>
                </a:solidFill>
              </a:rPr>
              <a:t> as much Semantic Discovery Queries as it cans, using resources registered in the CURRENT CSE, say #n;</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dirty="0">
                <a:solidFill>
                  <a:schemeClr val="tx1"/>
                </a:solidFill>
                <a:highlight>
                  <a:srgbClr val="FFFF00"/>
                </a:highlight>
              </a:rPr>
              <a:t>forwards</a:t>
            </a:r>
            <a:r>
              <a:rPr lang="en-GB" sz="1800" dirty="0">
                <a:solidFill>
                  <a:schemeClr val="tx1"/>
                </a:solidFill>
              </a:rPr>
              <a:t> the remaining #m-n Semantic Discovery Queries to </a:t>
            </a:r>
            <a:r>
              <a:rPr lang="en-GB" sz="1800" dirty="0">
                <a:solidFill>
                  <a:schemeClr val="tx1"/>
                </a:solidFill>
                <a:sym typeface="Symbol" pitchFamily="2" charset="2"/>
              </a:rPr>
              <a:t></a:t>
            </a:r>
            <a:r>
              <a:rPr lang="en-GB" sz="1800" dirty="0">
                <a:solidFill>
                  <a:schemeClr val="tx1"/>
                </a:solidFill>
              </a:rPr>
              <a:t>-CSE Customer "</a:t>
            </a:r>
            <a:r>
              <a:rPr lang="en-GB" sz="1800" dirty="0">
                <a:solidFill>
                  <a:schemeClr val="tx1"/>
                </a:solidFill>
                <a:highlight>
                  <a:srgbClr val="00FF00"/>
                </a:highlight>
              </a:rPr>
              <a:t>downstream</a:t>
            </a:r>
            <a:r>
              <a:rPr lang="en-GB" sz="1800" dirty="0">
                <a:solidFill>
                  <a:schemeClr val="tx1"/>
                </a:solidFill>
              </a:rPr>
              <a:t>", taken from the CURRENT Semantic Routing Table, resolving say #p;</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forwards the remaining #(m-n-p) Semantic Discovery Queries to </a:t>
            </a:r>
            <a:r>
              <a:rPr lang="en-GB" sz="1800" dirty="0">
                <a:solidFill>
                  <a:schemeClr val="tx1"/>
                </a:solidFill>
                <a:sym typeface="Symbol" pitchFamily="2" charset="2"/>
              </a:rPr>
              <a:t></a:t>
            </a:r>
            <a:r>
              <a:rPr lang="en-GB" sz="1800" dirty="0">
                <a:solidFill>
                  <a:schemeClr val="tx1"/>
                </a:solidFill>
              </a:rPr>
              <a:t>-CSE PEER "</a:t>
            </a:r>
            <a:r>
              <a:rPr lang="en-GB" sz="1800" dirty="0">
                <a:solidFill>
                  <a:schemeClr val="tx1"/>
                </a:solidFill>
                <a:highlight>
                  <a:srgbClr val="00FF00"/>
                </a:highlight>
              </a:rPr>
              <a:t>sidestream</a:t>
            </a:r>
            <a:r>
              <a:rPr lang="en-GB" sz="1800" dirty="0">
                <a:solidFill>
                  <a:schemeClr val="tx1"/>
                </a:solidFill>
              </a:rPr>
              <a:t>", taken from the CURRENT Semantic Routing Table, resolving say #q;</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dirty="0">
                <a:solidFill>
                  <a:schemeClr val="tx1"/>
                </a:solidFill>
                <a:highlight>
                  <a:srgbClr val="FFFF00"/>
                </a:highlight>
              </a:rPr>
              <a:t>forwards</a:t>
            </a:r>
            <a:r>
              <a:rPr lang="en-GB" sz="1800" dirty="0">
                <a:solidFill>
                  <a:schemeClr val="tx1"/>
                </a:solidFill>
              </a:rPr>
              <a:t> the remaining #(m-n-p-q) Semantic Discovery Queries to </a:t>
            </a:r>
            <a:r>
              <a:rPr lang="en-GB" sz="1800" dirty="0">
                <a:solidFill>
                  <a:schemeClr val="tx1"/>
                </a:solidFill>
                <a:sym typeface="Symbol" pitchFamily="2" charset="2"/>
              </a:rPr>
              <a:t></a:t>
            </a:r>
            <a:r>
              <a:rPr lang="en-GB" sz="1800" dirty="0">
                <a:solidFill>
                  <a:schemeClr val="tx1"/>
                </a:solidFill>
              </a:rPr>
              <a:t>-CSE PROVIDERS "</a:t>
            </a:r>
            <a:r>
              <a:rPr lang="en-GB" sz="1800" dirty="0">
                <a:solidFill>
                  <a:schemeClr val="tx1"/>
                </a:solidFill>
                <a:highlight>
                  <a:srgbClr val="00FF00"/>
                </a:highlight>
              </a:rPr>
              <a:t>upstream</a:t>
            </a:r>
            <a:r>
              <a:rPr lang="en-GB" sz="1800" dirty="0">
                <a:solidFill>
                  <a:schemeClr val="tx1"/>
                </a:solidFill>
              </a:rPr>
              <a:t>", taken from the CURRENT Semantic Routing Table (SRT), resolving say #r </a:t>
            </a:r>
            <a:r>
              <a:rPr lang="en-GB" sz="1800" dirty="0">
                <a:solidFill>
                  <a:schemeClr val="tx1"/>
                </a:solidFill>
                <a:sym typeface="Symbol" pitchFamily="2" charset="2"/>
              </a:rPr>
              <a:t></a:t>
            </a:r>
            <a:r>
              <a:rPr lang="en-GB" sz="1800" dirty="0">
                <a:solidFill>
                  <a:schemeClr val="tx1"/>
                </a:solidFill>
              </a:rPr>
              <a:t> #(m-n-p-q);</a:t>
            </a:r>
            <a:endParaRPr lang="en-FR" sz="1800" dirty="0">
              <a:solidFill>
                <a:schemeClr val="tx1"/>
              </a:solidFill>
            </a:endParaRPr>
          </a:p>
          <a:p>
            <a:pPr marL="342900" lvl="0" indent="-342900" hangingPunct="0">
              <a:buFont typeface="+mj-lt"/>
              <a:buAutoNum type="arabicPeriod"/>
            </a:pPr>
            <a:r>
              <a:rPr lang="en-GB" sz="1800" dirty="0">
                <a:solidFill>
                  <a:schemeClr val="tx1"/>
                </a:solidFill>
              </a:rPr>
              <a:t>It </a:t>
            </a:r>
            <a:r>
              <a:rPr lang="en-GB" sz="1800" dirty="0">
                <a:solidFill>
                  <a:schemeClr val="tx1"/>
                </a:solidFill>
                <a:highlight>
                  <a:srgbClr val="FFFF00"/>
                </a:highlight>
              </a:rPr>
              <a:t>reconstructs</a:t>
            </a:r>
            <a:r>
              <a:rPr lang="en-GB" sz="1800" dirty="0">
                <a:solidFill>
                  <a:schemeClr val="tx1"/>
                </a:solidFill>
              </a:rPr>
              <a:t> in a reverse order the partial results, sending back to the originator of the Advanced Semantic Discovery Query.</a:t>
            </a:r>
            <a:endParaRPr lang="en-FR" sz="1800" dirty="0">
              <a:solidFill>
                <a:schemeClr val="tx1"/>
              </a:solidFill>
            </a:endParaRPr>
          </a:p>
          <a:p>
            <a:endParaRPr lang="en-US" sz="2000" dirty="0">
              <a:solidFill>
                <a:schemeClr val="tx1"/>
              </a:solidFill>
            </a:endParaRPr>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12</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Tree>
    <p:extLst>
      <p:ext uri="{BB962C8B-B14F-4D97-AF65-F5344CB8AC3E}">
        <p14:creationId xmlns:p14="http://schemas.microsoft.com/office/powerpoint/2010/main" val="337030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dirty="0"/>
              <a:t>20/07/2020</a:t>
            </a:r>
          </a:p>
        </p:txBody>
      </p:sp>
      <p:sp>
        <p:nvSpPr>
          <p:cNvPr id="6" name="Espace réservé du numéro de diapositive 5"/>
          <p:cNvSpPr>
            <a:spLocks noGrp="1"/>
          </p:cNvSpPr>
          <p:nvPr>
            <p:ph type="sldNum" sz="quarter" idx="12"/>
          </p:nvPr>
        </p:nvSpPr>
        <p:spPr/>
        <p:txBody>
          <a:bodyPr/>
          <a:lstStyle/>
          <a:p>
            <a:r>
              <a:rPr lang="fr-FR"/>
              <a:t>- </a:t>
            </a:r>
            <a:fld id="{4FF433FC-4604-43CB-9015-DD7F88CCB8FA}" type="slidenum">
              <a:rPr lang="fr-FR"/>
              <a:pPr/>
              <a:t>13</a:t>
            </a:fld>
            <a:endParaRPr lang="fr-FR"/>
          </a:p>
        </p:txBody>
      </p:sp>
      <p:sp>
        <p:nvSpPr>
          <p:cNvPr id="8" name="Text Box 5">
            <a:extLst>
              <a:ext uri="{FF2B5EF4-FFF2-40B4-BE49-F238E27FC236}">
                <a16:creationId xmlns:a16="http://schemas.microsoft.com/office/drawing/2014/main" id="{3E812865-57A9-6548-96DB-338FAB88FBCD}"/>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pic>
        <p:nvPicPr>
          <p:cNvPr id="7" name="Picture 6">
            <a:extLst>
              <a:ext uri="{FF2B5EF4-FFF2-40B4-BE49-F238E27FC236}">
                <a16:creationId xmlns:a16="http://schemas.microsoft.com/office/drawing/2014/main" id="{D092C376-C142-C24C-B964-7340BA213C39}"/>
              </a:ext>
            </a:extLst>
          </p:cNvPr>
          <p:cNvPicPr>
            <a:picLocks noChangeAspect="1"/>
          </p:cNvPicPr>
          <p:nvPr/>
        </p:nvPicPr>
        <p:blipFill rotWithShape="1">
          <a:blip r:embed="rId3">
            <a:extLst>
              <a:ext uri="{28A0092B-C50C-407E-A947-70E740481C1C}">
                <a14:useLocalDpi xmlns:a14="http://schemas.microsoft.com/office/drawing/2010/main" val="0"/>
              </a:ext>
            </a:extLst>
          </a:blip>
          <a:srcRect l="4830" t="5548" r="8639" b="3924"/>
          <a:stretch/>
        </p:blipFill>
        <p:spPr>
          <a:xfrm>
            <a:off x="819397" y="2860906"/>
            <a:ext cx="7505205" cy="3384467"/>
          </a:xfrm>
          <a:prstGeom prst="rect">
            <a:avLst/>
          </a:prstGeom>
        </p:spPr>
      </p:pic>
      <p:sp>
        <p:nvSpPr>
          <p:cNvPr id="14" name="Rectangle 2">
            <a:extLst>
              <a:ext uri="{FF2B5EF4-FFF2-40B4-BE49-F238E27FC236}">
                <a16:creationId xmlns:a16="http://schemas.microsoft.com/office/drawing/2014/main" id="{C151604D-30A0-D94E-B6F6-55786AECF933}"/>
              </a:ext>
            </a:extLst>
          </p:cNvPr>
          <p:cNvSpPr>
            <a:spLocks noGrp="1" noChangeArrowheads="1"/>
          </p:cNvSpPr>
          <p:nvPr>
            <p:ph type="title"/>
          </p:nvPr>
        </p:nvSpPr>
        <p:spPr>
          <a:xfrm>
            <a:off x="5223310" y="737583"/>
            <a:ext cx="3657960" cy="1143000"/>
          </a:xfrm>
        </p:spPr>
        <p:txBody>
          <a:bodyPr/>
          <a:lstStyle/>
          <a:p>
            <a:r>
              <a:rPr lang="fr-FR" i="1" dirty="0" err="1">
                <a:solidFill>
                  <a:schemeClr val="bg2"/>
                </a:solidFill>
              </a:rPr>
              <a:t>Semantic</a:t>
            </a:r>
            <a:r>
              <a:rPr lang="fr-FR" i="1" dirty="0">
                <a:solidFill>
                  <a:schemeClr val="bg2"/>
                </a:solidFill>
              </a:rPr>
              <a:t> </a:t>
            </a:r>
            <a:r>
              <a:rPr lang="fr-FR" i="1" dirty="0" err="1">
                <a:solidFill>
                  <a:schemeClr val="bg2"/>
                </a:solidFill>
              </a:rPr>
              <a:t>thank’s</a:t>
            </a:r>
            <a:endParaRPr lang="fr-FR" i="1" dirty="0">
              <a:solidFill>
                <a:schemeClr val="bg2"/>
              </a:solidFill>
            </a:endParaRPr>
          </a:p>
        </p:txBody>
      </p:sp>
      <p:pic>
        <p:nvPicPr>
          <p:cNvPr id="3" name="Picture 2">
            <a:extLst>
              <a:ext uri="{FF2B5EF4-FFF2-40B4-BE49-F238E27FC236}">
                <a16:creationId xmlns:a16="http://schemas.microsoft.com/office/drawing/2014/main" id="{400959ED-A69F-264D-BBBD-5915C3CABFAF}"/>
              </a:ext>
            </a:extLst>
          </p:cNvPr>
          <p:cNvPicPr>
            <a:picLocks noChangeAspect="1"/>
          </p:cNvPicPr>
          <p:nvPr/>
        </p:nvPicPr>
        <p:blipFill rotWithShape="1">
          <a:blip r:embed="rId4">
            <a:extLst>
              <a:ext uri="{28A0092B-C50C-407E-A947-70E740481C1C}">
                <a14:useLocalDpi xmlns:a14="http://schemas.microsoft.com/office/drawing/2010/main" val="0"/>
              </a:ext>
            </a:extLst>
          </a:blip>
          <a:srcRect l="5090" t="5097" r="7993" b="4541"/>
          <a:stretch/>
        </p:blipFill>
        <p:spPr>
          <a:xfrm>
            <a:off x="0" y="0"/>
            <a:ext cx="4940134" cy="2618167"/>
          </a:xfrm>
          <a:prstGeom prst="rect">
            <a:avLst/>
          </a:prstGeom>
        </p:spPr>
      </p:pic>
    </p:spTree>
    <p:extLst>
      <p:ext uri="{BB962C8B-B14F-4D97-AF65-F5344CB8AC3E}">
        <p14:creationId xmlns:p14="http://schemas.microsoft.com/office/powerpoint/2010/main" val="102823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US" dirty="0"/>
              <a:t>Advanced Semantic Discovery</a:t>
            </a:r>
          </a:p>
        </p:txBody>
      </p:sp>
      <p:sp>
        <p:nvSpPr>
          <p:cNvPr id="3" name="Content Placeholder 2">
            <a:extLst>
              <a:ext uri="{FF2B5EF4-FFF2-40B4-BE49-F238E27FC236}">
                <a16:creationId xmlns:a16="http://schemas.microsoft.com/office/drawing/2014/main" id="{25D0A20F-EDFD-E046-8345-31C0879E35EB}"/>
              </a:ext>
            </a:extLst>
          </p:cNvPr>
          <p:cNvSpPr>
            <a:spLocks noGrp="1"/>
          </p:cNvSpPr>
          <p:nvPr>
            <p:ph idx="1"/>
          </p:nvPr>
        </p:nvSpPr>
        <p:spPr>
          <a:xfrm>
            <a:off x="309563" y="1295850"/>
            <a:ext cx="8280400" cy="5457375"/>
          </a:xfrm>
        </p:spPr>
        <p:txBody>
          <a:bodyPr/>
          <a:lstStyle/>
          <a:p>
            <a:r>
              <a:rPr lang="en-US" sz="2000" b="1" dirty="0">
                <a:solidFill>
                  <a:schemeClr val="bg2"/>
                </a:solidFill>
              </a:rPr>
              <a:t>Advanced Semantic Discovery </a:t>
            </a:r>
            <a:r>
              <a:rPr lang="en-US" sz="2000" dirty="0">
                <a:solidFill>
                  <a:schemeClr val="tx1"/>
                </a:solidFill>
              </a:rPr>
              <a:t>is an extension of the present oneM2M semantic discovery across a </a:t>
            </a:r>
            <a:r>
              <a:rPr lang="en-US" sz="2000" i="1" dirty="0">
                <a:solidFill>
                  <a:schemeClr val="tx1"/>
                </a:solidFill>
                <a:highlight>
                  <a:srgbClr val="FFFF00"/>
                </a:highlight>
              </a:rPr>
              <a:t>network of CSEs</a:t>
            </a:r>
            <a:r>
              <a:rPr lang="en-US" sz="2000" dirty="0">
                <a:solidFill>
                  <a:schemeClr val="tx1"/>
                </a:solidFill>
              </a:rPr>
              <a:t> statically connected among them in a </a:t>
            </a:r>
            <a:r>
              <a:rPr lang="en-US" sz="2000" i="1" dirty="0">
                <a:solidFill>
                  <a:schemeClr val="tx1"/>
                </a:solidFill>
                <a:highlight>
                  <a:srgbClr val="FFFF00"/>
                </a:highlight>
              </a:rPr>
              <a:t>tree-like </a:t>
            </a:r>
            <a:r>
              <a:rPr lang="en-US" sz="2000" dirty="0">
                <a:solidFill>
                  <a:schemeClr val="tx1"/>
                </a:solidFill>
                <a:highlight>
                  <a:srgbClr val="FFFF00"/>
                </a:highlight>
              </a:rPr>
              <a:t>topology</a:t>
            </a:r>
            <a:r>
              <a:rPr lang="en-US" sz="2000" dirty="0">
                <a:solidFill>
                  <a:schemeClr val="tx1"/>
                </a:solidFill>
              </a:rPr>
              <a:t> inside a single or multiple Service Provider (SP) or Trusted Domains, including non oneM2M ones and in a </a:t>
            </a:r>
            <a:r>
              <a:rPr lang="en-US" sz="2000" i="1" dirty="0">
                <a:solidFill>
                  <a:schemeClr val="tx1"/>
                </a:solidFill>
                <a:highlight>
                  <a:srgbClr val="FFFF00"/>
                </a:highlight>
              </a:rPr>
              <a:t>mesh-like </a:t>
            </a:r>
            <a:r>
              <a:rPr lang="en-US" sz="2000" dirty="0">
                <a:solidFill>
                  <a:schemeClr val="tx1"/>
                </a:solidFill>
                <a:highlight>
                  <a:srgbClr val="FFFF00"/>
                </a:highlight>
              </a:rPr>
              <a:t>topology</a:t>
            </a:r>
            <a:r>
              <a:rPr lang="en-US" sz="2000" dirty="0">
                <a:solidFill>
                  <a:schemeClr val="tx1"/>
                </a:solidFill>
              </a:rPr>
              <a:t> between the root of the different SPs.</a:t>
            </a:r>
          </a:p>
          <a:p>
            <a:endParaRPr lang="en-US" sz="1800" dirty="0"/>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2</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
        <p:nvSpPr>
          <p:cNvPr id="21" name="TextBox 20">
            <a:extLst>
              <a:ext uri="{FF2B5EF4-FFF2-40B4-BE49-F238E27FC236}">
                <a16:creationId xmlns:a16="http://schemas.microsoft.com/office/drawing/2014/main" id="{D3D75508-7CAA-0840-98CE-0E660D36CE3B}"/>
              </a:ext>
            </a:extLst>
          </p:cNvPr>
          <p:cNvSpPr txBox="1"/>
          <p:nvPr/>
        </p:nvSpPr>
        <p:spPr>
          <a:xfrm>
            <a:off x="9028253" y="3958542"/>
            <a:ext cx="184731" cy="369332"/>
          </a:xfrm>
          <a:prstGeom prst="rect">
            <a:avLst/>
          </a:prstGeom>
          <a:noFill/>
        </p:spPr>
        <p:txBody>
          <a:bodyPr wrap="none" rtlCol="0">
            <a:spAutoFit/>
          </a:bodyPr>
          <a:lstStyle/>
          <a:p>
            <a:endParaRPr lang="en-US" dirty="0"/>
          </a:p>
        </p:txBody>
      </p:sp>
      <p:grpSp>
        <p:nvGrpSpPr>
          <p:cNvPr id="31" name="Group 30">
            <a:extLst>
              <a:ext uri="{FF2B5EF4-FFF2-40B4-BE49-F238E27FC236}">
                <a16:creationId xmlns:a16="http://schemas.microsoft.com/office/drawing/2014/main" id="{4B13C4EA-E0C8-914C-8D64-59A85C30A1C5}"/>
              </a:ext>
            </a:extLst>
          </p:cNvPr>
          <p:cNvGrpSpPr/>
          <p:nvPr/>
        </p:nvGrpSpPr>
        <p:grpSpPr>
          <a:xfrm>
            <a:off x="1875130" y="3219367"/>
            <a:ext cx="6146187" cy="3199878"/>
            <a:chOff x="302126" y="1288004"/>
            <a:chExt cx="8518853" cy="4435155"/>
          </a:xfrm>
        </p:grpSpPr>
        <p:pic>
          <p:nvPicPr>
            <p:cNvPr id="32" name="Picture 31">
              <a:extLst>
                <a:ext uri="{FF2B5EF4-FFF2-40B4-BE49-F238E27FC236}">
                  <a16:creationId xmlns:a16="http://schemas.microsoft.com/office/drawing/2014/main" id="{6965AA15-B1FC-BC42-90AE-E7A641D2A5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2126" y="1288004"/>
              <a:ext cx="8518853" cy="4435155"/>
            </a:xfrm>
            <a:prstGeom prst="rect">
              <a:avLst/>
            </a:prstGeom>
          </p:spPr>
        </p:pic>
        <p:pic>
          <p:nvPicPr>
            <p:cNvPr id="33" name="Picture 32">
              <a:extLst>
                <a:ext uri="{FF2B5EF4-FFF2-40B4-BE49-F238E27FC236}">
                  <a16:creationId xmlns:a16="http://schemas.microsoft.com/office/drawing/2014/main" id="{6F566DC8-56FB-594D-9AD6-5CF26C555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6556" y="2899916"/>
              <a:ext cx="243551" cy="272325"/>
            </a:xfrm>
            <a:prstGeom prst="rect">
              <a:avLst/>
            </a:prstGeom>
          </p:spPr>
        </p:pic>
        <p:pic>
          <p:nvPicPr>
            <p:cNvPr id="34" name="Picture 33">
              <a:extLst>
                <a:ext uri="{FF2B5EF4-FFF2-40B4-BE49-F238E27FC236}">
                  <a16:creationId xmlns:a16="http://schemas.microsoft.com/office/drawing/2014/main" id="{4B93D72F-0D61-5E48-ADF8-341A485DA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8010" y="4128409"/>
              <a:ext cx="243551" cy="272325"/>
            </a:xfrm>
            <a:prstGeom prst="rect">
              <a:avLst/>
            </a:prstGeom>
          </p:spPr>
        </p:pic>
        <p:pic>
          <p:nvPicPr>
            <p:cNvPr id="35" name="Picture 34">
              <a:extLst>
                <a:ext uri="{FF2B5EF4-FFF2-40B4-BE49-F238E27FC236}">
                  <a16:creationId xmlns:a16="http://schemas.microsoft.com/office/drawing/2014/main" id="{CB50253C-8738-F14C-9657-1F2459E78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89971" y="4128409"/>
              <a:ext cx="243551" cy="272325"/>
            </a:xfrm>
            <a:prstGeom prst="rect">
              <a:avLst/>
            </a:prstGeom>
          </p:spPr>
        </p:pic>
        <p:pic>
          <p:nvPicPr>
            <p:cNvPr id="36" name="Picture 35">
              <a:extLst>
                <a:ext uri="{FF2B5EF4-FFF2-40B4-BE49-F238E27FC236}">
                  <a16:creationId xmlns:a16="http://schemas.microsoft.com/office/drawing/2014/main" id="{3E304B28-8489-7D4D-9383-0F9886F33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57371" y="1603989"/>
              <a:ext cx="243551" cy="272325"/>
            </a:xfrm>
            <a:prstGeom prst="rect">
              <a:avLst/>
            </a:prstGeom>
          </p:spPr>
        </p:pic>
        <p:pic>
          <p:nvPicPr>
            <p:cNvPr id="37" name="Picture 36">
              <a:extLst>
                <a:ext uri="{FF2B5EF4-FFF2-40B4-BE49-F238E27FC236}">
                  <a16:creationId xmlns:a16="http://schemas.microsoft.com/office/drawing/2014/main" id="{4409D52D-FA1D-8049-9757-E52C6FCAF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82415" y="1624030"/>
              <a:ext cx="243551" cy="272325"/>
            </a:xfrm>
            <a:prstGeom prst="rect">
              <a:avLst/>
            </a:prstGeom>
          </p:spPr>
        </p:pic>
        <p:pic>
          <p:nvPicPr>
            <p:cNvPr id="38" name="Picture 37">
              <a:extLst>
                <a:ext uri="{FF2B5EF4-FFF2-40B4-BE49-F238E27FC236}">
                  <a16:creationId xmlns:a16="http://schemas.microsoft.com/office/drawing/2014/main" id="{E8E871E3-8520-2244-AE86-CD06B4BCA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17206" y="2899915"/>
              <a:ext cx="243551" cy="272325"/>
            </a:xfrm>
            <a:prstGeom prst="rect">
              <a:avLst/>
            </a:prstGeom>
          </p:spPr>
        </p:pic>
      </p:grpSp>
    </p:spTree>
    <p:extLst>
      <p:ext uri="{BB962C8B-B14F-4D97-AF65-F5344CB8AC3E}">
        <p14:creationId xmlns:p14="http://schemas.microsoft.com/office/powerpoint/2010/main" val="356324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r>
              <a:rPr lang="fr-FR"/>
              <a:t>- </a:t>
            </a:r>
            <a:fld id="{A1A8F956-7365-4DA9-8E77-53DF15DBE878}" type="slidenum">
              <a:rPr lang="fr-FR"/>
              <a:pPr/>
              <a:t>3</a:t>
            </a:fld>
            <a:endParaRPr lang="fr-FR"/>
          </a:p>
        </p:txBody>
      </p:sp>
      <p:sp>
        <p:nvSpPr>
          <p:cNvPr id="45058" name="Rectangle 2"/>
          <p:cNvSpPr>
            <a:spLocks noGrp="1" noChangeArrowheads="1"/>
          </p:cNvSpPr>
          <p:nvPr>
            <p:ph type="title"/>
          </p:nvPr>
        </p:nvSpPr>
        <p:spPr>
          <a:xfrm>
            <a:off x="228601" y="350838"/>
            <a:ext cx="8915400" cy="1143000"/>
          </a:xfrm>
        </p:spPr>
        <p:txBody>
          <a:bodyPr/>
          <a:lstStyle/>
          <a:p>
            <a:r>
              <a:rPr lang="fr-FR" dirty="0"/>
              <a:t>User-</a:t>
            </a:r>
            <a:r>
              <a:rPr lang="fr-FR" dirty="0" err="1"/>
              <a:t>defined</a:t>
            </a:r>
            <a:r>
              <a:rPr lang="fr-FR" dirty="0"/>
              <a:t> Types / </a:t>
            </a:r>
            <a:r>
              <a:rPr lang="fr-FR" dirty="0" err="1"/>
              <a:t>Extend</a:t>
            </a:r>
            <a:r>
              <a:rPr lang="fr-FR" dirty="0"/>
              <a:t> the oneM2M </a:t>
            </a:r>
            <a:r>
              <a:rPr lang="fr-FR" dirty="0" err="1"/>
              <a:t>Ontology</a:t>
            </a:r>
            <a:endParaRPr lang="fr-FR" dirty="0"/>
          </a:p>
        </p:txBody>
      </p:sp>
      <p:sp>
        <p:nvSpPr>
          <p:cNvPr id="8" name="Text Box 5">
            <a:extLst>
              <a:ext uri="{FF2B5EF4-FFF2-40B4-BE49-F238E27FC236}">
                <a16:creationId xmlns:a16="http://schemas.microsoft.com/office/drawing/2014/main" id="{5749B71A-DDF6-5644-9908-EEE365D0C547}"/>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9" name="Espace réservé de la date 3">
            <a:extLst>
              <a:ext uri="{FF2B5EF4-FFF2-40B4-BE49-F238E27FC236}">
                <a16:creationId xmlns:a16="http://schemas.microsoft.com/office/drawing/2014/main" id="{38B4D8CD-E526-764B-A324-1E0F8B80B0D5}"/>
              </a:ext>
            </a:extLst>
          </p:cNvPr>
          <p:cNvSpPr>
            <a:spLocks noGrp="1"/>
          </p:cNvSpPr>
          <p:nvPr>
            <p:ph type="dt" sz="half" idx="10"/>
          </p:nvPr>
        </p:nvSpPr>
        <p:spPr>
          <a:xfrm>
            <a:off x="6578600" y="6489700"/>
            <a:ext cx="2011363" cy="273050"/>
          </a:xfrm>
        </p:spPr>
        <p:txBody>
          <a:bodyPr/>
          <a:lstStyle/>
          <a:p>
            <a:r>
              <a:rPr lang="fr-FR" dirty="0"/>
              <a:t>20/07/2020</a:t>
            </a:r>
          </a:p>
        </p:txBody>
      </p:sp>
      <p:sp>
        <p:nvSpPr>
          <p:cNvPr id="16" name="Content Placeholder 2">
            <a:extLst>
              <a:ext uri="{FF2B5EF4-FFF2-40B4-BE49-F238E27FC236}">
                <a16:creationId xmlns:a16="http://schemas.microsoft.com/office/drawing/2014/main" id="{4301FDC0-167C-4040-8362-2357477452D4}"/>
              </a:ext>
            </a:extLst>
          </p:cNvPr>
          <p:cNvSpPr>
            <a:spLocks noGrp="1"/>
          </p:cNvSpPr>
          <p:nvPr>
            <p:ph idx="1"/>
          </p:nvPr>
        </p:nvSpPr>
        <p:spPr>
          <a:xfrm>
            <a:off x="338138" y="1467103"/>
            <a:ext cx="8280400" cy="5040059"/>
          </a:xfrm>
        </p:spPr>
        <p:txBody>
          <a:bodyPr/>
          <a:lstStyle/>
          <a:p>
            <a:r>
              <a:rPr lang="en-US" sz="2000" dirty="0">
                <a:solidFill>
                  <a:schemeClr val="tx1"/>
                </a:solidFill>
                <a:highlight>
                  <a:srgbClr val="FFFF00"/>
                </a:highlight>
              </a:rPr>
              <a:t>We could access to the URI of one (or many) AE </a:t>
            </a:r>
          </a:p>
          <a:p>
            <a:endParaRPr lang="en-US" sz="1800" dirty="0">
              <a:solidFill>
                <a:schemeClr val="tx1"/>
              </a:solidFill>
            </a:endParaRPr>
          </a:p>
          <a:p>
            <a:pPr algn="ctr"/>
            <a:r>
              <a:rPr lang="en-US" sz="2000" dirty="0">
                <a:solidFill>
                  <a:schemeClr val="tx1"/>
                </a:solidFill>
                <a:highlight>
                  <a:srgbClr val="FFFF00"/>
                </a:highlight>
              </a:rPr>
              <a:t>Just by knowing its TYPE or ONTOLOGY membership!</a:t>
            </a:r>
          </a:p>
        </p:txBody>
      </p:sp>
      <p:grpSp>
        <p:nvGrpSpPr>
          <p:cNvPr id="17" name="Group 16">
            <a:extLst>
              <a:ext uri="{FF2B5EF4-FFF2-40B4-BE49-F238E27FC236}">
                <a16:creationId xmlns:a16="http://schemas.microsoft.com/office/drawing/2014/main" id="{32239DE2-CCE5-6143-9DA2-D1D126583A78}"/>
              </a:ext>
            </a:extLst>
          </p:cNvPr>
          <p:cNvGrpSpPr/>
          <p:nvPr/>
        </p:nvGrpSpPr>
        <p:grpSpPr>
          <a:xfrm>
            <a:off x="1915639" y="2724347"/>
            <a:ext cx="5972297" cy="3635207"/>
            <a:chOff x="302126" y="1288004"/>
            <a:chExt cx="8518853" cy="4435155"/>
          </a:xfrm>
        </p:grpSpPr>
        <p:pic>
          <p:nvPicPr>
            <p:cNvPr id="18" name="Picture 17">
              <a:extLst>
                <a:ext uri="{FF2B5EF4-FFF2-40B4-BE49-F238E27FC236}">
                  <a16:creationId xmlns:a16="http://schemas.microsoft.com/office/drawing/2014/main" id="{1456E086-DDE3-FF45-957B-452EA0404DD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2126" y="1288004"/>
              <a:ext cx="8518853" cy="4435155"/>
            </a:xfrm>
            <a:prstGeom prst="rect">
              <a:avLst/>
            </a:prstGeom>
          </p:spPr>
        </p:pic>
        <p:pic>
          <p:nvPicPr>
            <p:cNvPr id="19" name="Picture 18">
              <a:extLst>
                <a:ext uri="{FF2B5EF4-FFF2-40B4-BE49-F238E27FC236}">
                  <a16:creationId xmlns:a16="http://schemas.microsoft.com/office/drawing/2014/main" id="{D2694387-1202-D945-A00E-BC40AD4D3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6556" y="2899916"/>
              <a:ext cx="243551" cy="272325"/>
            </a:xfrm>
            <a:prstGeom prst="rect">
              <a:avLst/>
            </a:prstGeom>
          </p:spPr>
        </p:pic>
        <p:pic>
          <p:nvPicPr>
            <p:cNvPr id="20" name="Picture 19">
              <a:extLst>
                <a:ext uri="{FF2B5EF4-FFF2-40B4-BE49-F238E27FC236}">
                  <a16:creationId xmlns:a16="http://schemas.microsoft.com/office/drawing/2014/main" id="{27234186-48EB-C641-A359-B4C74042B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8010" y="4128409"/>
              <a:ext cx="243551" cy="272325"/>
            </a:xfrm>
            <a:prstGeom prst="rect">
              <a:avLst/>
            </a:prstGeom>
          </p:spPr>
        </p:pic>
        <p:pic>
          <p:nvPicPr>
            <p:cNvPr id="21" name="Picture 20">
              <a:extLst>
                <a:ext uri="{FF2B5EF4-FFF2-40B4-BE49-F238E27FC236}">
                  <a16:creationId xmlns:a16="http://schemas.microsoft.com/office/drawing/2014/main" id="{D68A071D-7C55-5044-8A8C-A64DA6611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89971" y="4128409"/>
              <a:ext cx="243551" cy="272325"/>
            </a:xfrm>
            <a:prstGeom prst="rect">
              <a:avLst/>
            </a:prstGeom>
          </p:spPr>
        </p:pic>
        <p:pic>
          <p:nvPicPr>
            <p:cNvPr id="22" name="Picture 21">
              <a:extLst>
                <a:ext uri="{FF2B5EF4-FFF2-40B4-BE49-F238E27FC236}">
                  <a16:creationId xmlns:a16="http://schemas.microsoft.com/office/drawing/2014/main" id="{785F65F2-E4A8-CA4A-964E-F8673AA7E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57371" y="1603989"/>
              <a:ext cx="243551" cy="272325"/>
            </a:xfrm>
            <a:prstGeom prst="rect">
              <a:avLst/>
            </a:prstGeom>
          </p:spPr>
        </p:pic>
        <p:pic>
          <p:nvPicPr>
            <p:cNvPr id="23" name="Picture 22">
              <a:extLst>
                <a:ext uri="{FF2B5EF4-FFF2-40B4-BE49-F238E27FC236}">
                  <a16:creationId xmlns:a16="http://schemas.microsoft.com/office/drawing/2014/main" id="{EFDBEAA3-C308-8847-93DF-42A47C36A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82415" y="1624030"/>
              <a:ext cx="243551" cy="272325"/>
            </a:xfrm>
            <a:prstGeom prst="rect">
              <a:avLst/>
            </a:prstGeom>
          </p:spPr>
        </p:pic>
        <p:pic>
          <p:nvPicPr>
            <p:cNvPr id="24" name="Picture 23">
              <a:extLst>
                <a:ext uri="{FF2B5EF4-FFF2-40B4-BE49-F238E27FC236}">
                  <a16:creationId xmlns:a16="http://schemas.microsoft.com/office/drawing/2014/main" id="{8B3EAE26-8B76-4A48-841A-36EADEE48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17206" y="2899915"/>
              <a:ext cx="243551" cy="272325"/>
            </a:xfrm>
            <a:prstGeom prst="rect">
              <a:avLst/>
            </a:prstGeom>
          </p:spPr>
        </p:pic>
      </p:gr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B3823A93-136B-274D-A890-A4476E026085}"/>
                  </a:ext>
                </a:extLst>
              </p14:cNvPr>
              <p14:cNvContentPartPr/>
              <p14:nvPr/>
            </p14:nvContentPartPr>
            <p14:xfrm>
              <a:off x="6411240" y="5898562"/>
              <a:ext cx="360" cy="3240"/>
            </p14:xfrm>
          </p:contentPart>
        </mc:Choice>
        <mc:Fallback>
          <p:pic>
            <p:nvPicPr>
              <p:cNvPr id="6" name="Ink 5">
                <a:extLst>
                  <a:ext uri="{FF2B5EF4-FFF2-40B4-BE49-F238E27FC236}">
                    <a16:creationId xmlns:a16="http://schemas.microsoft.com/office/drawing/2014/main" id="{B3823A93-136B-274D-A890-A4476E026085}"/>
                  </a:ext>
                </a:extLst>
              </p:cNvPr>
              <p:cNvPicPr/>
              <p:nvPr/>
            </p:nvPicPr>
            <p:blipFill>
              <a:blip r:embed="rId6"/>
              <a:stretch>
                <a:fillRect/>
              </a:stretch>
            </p:blipFill>
            <p:spPr>
              <a:xfrm>
                <a:off x="6402600" y="5889922"/>
                <a:ext cx="18000" cy="20880"/>
              </a:xfrm>
              <a:prstGeom prst="rect">
                <a:avLst/>
              </a:prstGeom>
            </p:spPr>
          </p:pic>
        </mc:Fallback>
      </mc:AlternateContent>
      <p:sp>
        <p:nvSpPr>
          <p:cNvPr id="26" name="Rounded Rectangular Callout 25">
            <a:extLst>
              <a:ext uri="{FF2B5EF4-FFF2-40B4-BE49-F238E27FC236}">
                <a16:creationId xmlns:a16="http://schemas.microsoft.com/office/drawing/2014/main" id="{89C43066-FD23-A04D-96F4-384875D7D62A}"/>
              </a:ext>
            </a:extLst>
          </p:cNvPr>
          <p:cNvSpPr/>
          <p:nvPr/>
        </p:nvSpPr>
        <p:spPr>
          <a:xfrm>
            <a:off x="146021" y="5379932"/>
            <a:ext cx="1577501" cy="609927"/>
          </a:xfrm>
          <a:prstGeom prst="wedgeRoundRectCallout">
            <a:avLst>
              <a:gd name="adj1" fmla="val 66558"/>
              <a:gd name="adj2" fmla="val 7760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Can I found the URI of an AE of TYPE T5?</a:t>
            </a:r>
          </a:p>
        </p:txBody>
      </p:sp>
      <p:sp>
        <p:nvSpPr>
          <p:cNvPr id="27" name="7-point Star 26">
            <a:extLst>
              <a:ext uri="{FF2B5EF4-FFF2-40B4-BE49-F238E27FC236}">
                <a16:creationId xmlns:a16="http://schemas.microsoft.com/office/drawing/2014/main" id="{FCBD4DE8-893D-9945-A6BB-2D9C034C3A08}"/>
              </a:ext>
            </a:extLst>
          </p:cNvPr>
          <p:cNvSpPr/>
          <p:nvPr/>
        </p:nvSpPr>
        <p:spPr>
          <a:xfrm>
            <a:off x="6511136" y="4922732"/>
            <a:ext cx="914400" cy="914400"/>
          </a:xfrm>
          <a:prstGeom prst="star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7">
            <p14:nvContentPartPr>
              <p14:cNvPr id="29" name="Ink 28">
                <a:extLst>
                  <a:ext uri="{FF2B5EF4-FFF2-40B4-BE49-F238E27FC236}">
                    <a16:creationId xmlns:a16="http://schemas.microsoft.com/office/drawing/2014/main" id="{EAA2ECF7-D1AA-FD47-846F-2F508EAAD58F}"/>
                  </a:ext>
                </a:extLst>
              </p14:cNvPr>
              <p14:cNvContentPartPr/>
              <p14:nvPr/>
            </p14:nvContentPartPr>
            <p14:xfrm>
              <a:off x="2160541" y="3071552"/>
              <a:ext cx="5051520" cy="2394360"/>
            </p14:xfrm>
          </p:contentPart>
        </mc:Choice>
        <mc:Fallback>
          <p:pic>
            <p:nvPicPr>
              <p:cNvPr id="29" name="Ink 28">
                <a:extLst>
                  <a:ext uri="{FF2B5EF4-FFF2-40B4-BE49-F238E27FC236}">
                    <a16:creationId xmlns:a16="http://schemas.microsoft.com/office/drawing/2014/main" id="{EAA2ECF7-D1AA-FD47-846F-2F508EAAD58F}"/>
                  </a:ext>
                </a:extLst>
              </p:cNvPr>
              <p:cNvPicPr/>
              <p:nvPr/>
            </p:nvPicPr>
            <p:blipFill>
              <a:blip r:embed="rId8"/>
              <a:stretch>
                <a:fillRect/>
              </a:stretch>
            </p:blipFill>
            <p:spPr>
              <a:xfrm>
                <a:off x="2151901" y="3062552"/>
                <a:ext cx="5069160" cy="2412000"/>
              </a:xfrm>
              <a:prstGeom prst="rect">
                <a:avLst/>
              </a:prstGeom>
            </p:spPr>
          </p:pic>
        </mc:Fallback>
      </mc:AlternateContent>
    </p:spTree>
    <p:extLst>
      <p:ext uri="{BB962C8B-B14F-4D97-AF65-F5344CB8AC3E}">
        <p14:creationId xmlns:p14="http://schemas.microsoft.com/office/powerpoint/2010/main" val="17612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US" dirty="0"/>
              <a:t>Semantic Discovery Agreements (SDA)</a:t>
            </a:r>
          </a:p>
        </p:txBody>
      </p:sp>
      <p:sp>
        <p:nvSpPr>
          <p:cNvPr id="3" name="Content Placeholder 2">
            <a:extLst>
              <a:ext uri="{FF2B5EF4-FFF2-40B4-BE49-F238E27FC236}">
                <a16:creationId xmlns:a16="http://schemas.microsoft.com/office/drawing/2014/main" id="{25D0A20F-EDFD-E046-8345-31C0879E35EB}"/>
              </a:ext>
            </a:extLst>
          </p:cNvPr>
          <p:cNvSpPr>
            <a:spLocks noGrp="1"/>
          </p:cNvSpPr>
          <p:nvPr>
            <p:ph idx="1"/>
          </p:nvPr>
        </p:nvSpPr>
        <p:spPr>
          <a:xfrm>
            <a:off x="338137" y="1467103"/>
            <a:ext cx="5551553" cy="4746625"/>
          </a:xfrm>
        </p:spPr>
        <p:txBody>
          <a:bodyPr/>
          <a:lstStyle/>
          <a:p>
            <a:r>
              <a:rPr lang="en-US" sz="1800" dirty="0">
                <a:solidFill>
                  <a:schemeClr val="tx1"/>
                </a:solidFill>
              </a:rPr>
              <a:t>Aims at adding a semantic registering information for the cooperation between CSEs. </a:t>
            </a:r>
          </a:p>
          <a:p>
            <a:endParaRPr lang="en-US" sz="1800" dirty="0">
              <a:solidFill>
                <a:schemeClr val="tx1"/>
              </a:solidFill>
            </a:endParaRPr>
          </a:p>
          <a:p>
            <a:pPr lvl="0"/>
            <a:r>
              <a:rPr lang="en-GB" sz="1800" b="1" dirty="0">
                <a:solidFill>
                  <a:schemeClr val="bg2"/>
                </a:solidFill>
              </a:rPr>
              <a:t>CSE 2 is a CUSTOMER and CSE 1 is a PROVIDER </a:t>
            </a:r>
          </a:p>
          <a:p>
            <a:pPr lvl="0"/>
            <a:r>
              <a:rPr lang="en-GB" sz="1800" dirty="0">
                <a:solidFill>
                  <a:schemeClr val="tx1"/>
                </a:solidFill>
              </a:rPr>
              <a:t>CSE 2 takes advantage of the Infrastructure and AEs registered in CSE 1, and also shares Security Policies and IPR of CSE 1. </a:t>
            </a:r>
          </a:p>
          <a:p>
            <a:pPr lvl="0"/>
            <a:endParaRPr lang="en-GB" sz="1800" dirty="0">
              <a:solidFill>
                <a:schemeClr val="tx1"/>
              </a:solidFill>
            </a:endParaRPr>
          </a:p>
          <a:p>
            <a:pPr lvl="0"/>
            <a:r>
              <a:rPr lang="en-GB" sz="1800" b="1" dirty="0">
                <a:solidFill>
                  <a:schemeClr val="bg2"/>
                </a:solidFill>
              </a:rPr>
              <a:t>CSE 1 and CSE 2 are PEERS</a:t>
            </a:r>
            <a:endParaRPr lang="en-FR" sz="1800" b="1" dirty="0">
              <a:solidFill>
                <a:schemeClr val="bg2"/>
              </a:solidFill>
            </a:endParaRPr>
          </a:p>
          <a:p>
            <a:pPr lvl="0"/>
            <a:r>
              <a:rPr lang="en-GB" sz="1800" dirty="0">
                <a:solidFill>
                  <a:schemeClr val="tx1"/>
                </a:solidFill>
              </a:rPr>
              <a:t>CSE 1 and CSE 2 mutually share Infrastructure, and AEs and shares common Security Policies and IPR. </a:t>
            </a:r>
          </a:p>
          <a:p>
            <a:endParaRPr lang="en-GB" sz="1800" dirty="0">
              <a:solidFill>
                <a:schemeClr val="tx1"/>
              </a:solidFill>
            </a:endParaRPr>
          </a:p>
          <a:p>
            <a:endParaRPr lang="en-US" sz="1800" dirty="0">
              <a:solidFill>
                <a:schemeClr val="tx1"/>
              </a:solidFill>
            </a:endParaRPr>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4</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
        <p:nvSpPr>
          <p:cNvPr id="21" name="TextBox 20">
            <a:extLst>
              <a:ext uri="{FF2B5EF4-FFF2-40B4-BE49-F238E27FC236}">
                <a16:creationId xmlns:a16="http://schemas.microsoft.com/office/drawing/2014/main" id="{D3D75508-7CAA-0840-98CE-0E660D36CE3B}"/>
              </a:ext>
            </a:extLst>
          </p:cNvPr>
          <p:cNvSpPr txBox="1"/>
          <p:nvPr/>
        </p:nvSpPr>
        <p:spPr>
          <a:xfrm>
            <a:off x="9028253" y="3958542"/>
            <a:ext cx="184731" cy="369332"/>
          </a:xfrm>
          <a:prstGeom prst="rect">
            <a:avLst/>
          </a:prstGeom>
          <a:noFill/>
        </p:spPr>
        <p:txBody>
          <a:bodyPr wrap="none" rtlCol="0">
            <a:spAutoFit/>
          </a:bodyPr>
          <a:lstStyle/>
          <a:p>
            <a:endParaRPr lang="en-US" dirty="0"/>
          </a:p>
        </p:txBody>
      </p:sp>
      <p:sp>
        <p:nvSpPr>
          <p:cNvPr id="22" name="Rectangle 21">
            <a:extLst>
              <a:ext uri="{FF2B5EF4-FFF2-40B4-BE49-F238E27FC236}">
                <a16:creationId xmlns:a16="http://schemas.microsoft.com/office/drawing/2014/main" id="{E491167A-71A3-8449-94C7-DB169377E9B4}"/>
              </a:ext>
            </a:extLst>
          </p:cNvPr>
          <p:cNvSpPr/>
          <p:nvPr/>
        </p:nvSpPr>
        <p:spPr>
          <a:xfrm>
            <a:off x="6016249" y="3172068"/>
            <a:ext cx="1025967"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CSE 1</a:t>
            </a:r>
          </a:p>
        </p:txBody>
      </p:sp>
      <p:sp>
        <p:nvSpPr>
          <p:cNvPr id="23" name="Rectangle 22">
            <a:extLst>
              <a:ext uri="{FF2B5EF4-FFF2-40B4-BE49-F238E27FC236}">
                <a16:creationId xmlns:a16="http://schemas.microsoft.com/office/drawing/2014/main" id="{2BB28607-FA9F-744A-8D46-5DAE6EE2B9E8}"/>
              </a:ext>
            </a:extLst>
          </p:cNvPr>
          <p:cNvSpPr/>
          <p:nvPr/>
        </p:nvSpPr>
        <p:spPr>
          <a:xfrm>
            <a:off x="5995960" y="4814968"/>
            <a:ext cx="1025967"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CSE 2</a:t>
            </a:r>
          </a:p>
        </p:txBody>
      </p:sp>
      <p:sp>
        <p:nvSpPr>
          <p:cNvPr id="24" name="Rectangle 23">
            <a:extLst>
              <a:ext uri="{FF2B5EF4-FFF2-40B4-BE49-F238E27FC236}">
                <a16:creationId xmlns:a16="http://schemas.microsoft.com/office/drawing/2014/main" id="{3A700F0D-270F-304E-BCE5-41D2630D83A6}"/>
              </a:ext>
            </a:extLst>
          </p:cNvPr>
          <p:cNvSpPr/>
          <p:nvPr/>
        </p:nvSpPr>
        <p:spPr>
          <a:xfrm>
            <a:off x="8050674" y="3168569"/>
            <a:ext cx="1025967" cy="65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CSE 3 </a:t>
            </a:r>
          </a:p>
        </p:txBody>
      </p:sp>
      <p:cxnSp>
        <p:nvCxnSpPr>
          <p:cNvPr id="28" name="Straight Connector 27">
            <a:extLst>
              <a:ext uri="{FF2B5EF4-FFF2-40B4-BE49-F238E27FC236}">
                <a16:creationId xmlns:a16="http://schemas.microsoft.com/office/drawing/2014/main" id="{5D797D9E-DAFC-6643-BA5D-6B67B2F5FB9C}"/>
              </a:ext>
            </a:extLst>
          </p:cNvPr>
          <p:cNvCxnSpPr>
            <a:cxnSpLocks/>
          </p:cNvCxnSpPr>
          <p:nvPr/>
        </p:nvCxnSpPr>
        <p:spPr>
          <a:xfrm flipV="1">
            <a:off x="6508944" y="3843029"/>
            <a:ext cx="1" cy="96073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E43B49-F8C1-804D-9EDF-1799983496BE}"/>
              </a:ext>
            </a:extLst>
          </p:cNvPr>
          <p:cNvCxnSpPr>
            <a:cxnSpLocks/>
            <a:endCxn id="24" idx="1"/>
          </p:cNvCxnSpPr>
          <p:nvPr/>
        </p:nvCxnSpPr>
        <p:spPr>
          <a:xfrm>
            <a:off x="7050005" y="3498448"/>
            <a:ext cx="1000669"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1601727-67EA-2641-9A92-088ABE46F902}"/>
              </a:ext>
            </a:extLst>
          </p:cNvPr>
          <p:cNvCxnSpPr>
            <a:cxnSpLocks/>
          </p:cNvCxnSpPr>
          <p:nvPr/>
        </p:nvCxnSpPr>
        <p:spPr>
          <a:xfrm>
            <a:off x="7550339" y="1757299"/>
            <a:ext cx="95426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5C9B0B-9FDB-3943-9475-44B3C7941D51}"/>
              </a:ext>
            </a:extLst>
          </p:cNvPr>
          <p:cNvCxnSpPr>
            <a:cxnSpLocks/>
          </p:cNvCxnSpPr>
          <p:nvPr/>
        </p:nvCxnSpPr>
        <p:spPr>
          <a:xfrm>
            <a:off x="7550339" y="2343678"/>
            <a:ext cx="1000669"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51B450C-AC2F-2B40-8872-24D7B6976F56}"/>
              </a:ext>
            </a:extLst>
          </p:cNvPr>
          <p:cNvSpPr txBox="1"/>
          <p:nvPr/>
        </p:nvSpPr>
        <p:spPr>
          <a:xfrm>
            <a:off x="7423782" y="1511078"/>
            <a:ext cx="1207382" cy="246221"/>
          </a:xfrm>
          <a:prstGeom prst="rect">
            <a:avLst/>
          </a:prstGeom>
          <a:noFill/>
        </p:spPr>
        <p:txBody>
          <a:bodyPr wrap="none" rtlCol="0">
            <a:spAutoFit/>
          </a:bodyPr>
          <a:lstStyle/>
          <a:p>
            <a:r>
              <a:rPr lang="en-US" sz="1000" dirty="0"/>
              <a:t>customer/provider</a:t>
            </a:r>
          </a:p>
        </p:txBody>
      </p:sp>
      <p:sp>
        <p:nvSpPr>
          <p:cNvPr id="37" name="TextBox 36">
            <a:extLst>
              <a:ext uri="{FF2B5EF4-FFF2-40B4-BE49-F238E27FC236}">
                <a16:creationId xmlns:a16="http://schemas.microsoft.com/office/drawing/2014/main" id="{30AB324A-0DFC-5644-A4C4-9FA0FC772A10}"/>
              </a:ext>
            </a:extLst>
          </p:cNvPr>
          <p:cNvSpPr txBox="1"/>
          <p:nvPr/>
        </p:nvSpPr>
        <p:spPr>
          <a:xfrm>
            <a:off x="7662629" y="2070690"/>
            <a:ext cx="729687" cy="246221"/>
          </a:xfrm>
          <a:prstGeom prst="rect">
            <a:avLst/>
          </a:prstGeom>
          <a:noFill/>
        </p:spPr>
        <p:txBody>
          <a:bodyPr wrap="none" rtlCol="0">
            <a:spAutoFit/>
          </a:bodyPr>
          <a:lstStyle/>
          <a:p>
            <a:r>
              <a:rPr lang="en-US" sz="1000" dirty="0"/>
              <a:t>peer/peer</a:t>
            </a:r>
          </a:p>
        </p:txBody>
      </p:sp>
    </p:spTree>
    <p:extLst>
      <p:ext uri="{BB962C8B-B14F-4D97-AF65-F5344CB8AC3E}">
        <p14:creationId xmlns:p14="http://schemas.microsoft.com/office/powerpoint/2010/main" val="428885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US" dirty="0"/>
              <a:t>Advanced Semantic Query Language</a:t>
            </a:r>
          </a:p>
        </p:txBody>
      </p:sp>
      <p:sp>
        <p:nvSpPr>
          <p:cNvPr id="3" name="Content Placeholder 2">
            <a:extLst>
              <a:ext uri="{FF2B5EF4-FFF2-40B4-BE49-F238E27FC236}">
                <a16:creationId xmlns:a16="http://schemas.microsoft.com/office/drawing/2014/main" id="{25D0A20F-EDFD-E046-8345-31C0879E35EB}"/>
              </a:ext>
            </a:extLst>
          </p:cNvPr>
          <p:cNvSpPr>
            <a:spLocks noGrp="1"/>
          </p:cNvSpPr>
          <p:nvPr>
            <p:ph idx="1"/>
          </p:nvPr>
        </p:nvSpPr>
        <p:spPr>
          <a:xfrm>
            <a:off x="338136" y="1467103"/>
            <a:ext cx="8874847" cy="4746625"/>
          </a:xfrm>
        </p:spPr>
        <p:txBody>
          <a:bodyPr/>
          <a:lstStyle/>
          <a:p>
            <a:r>
              <a:rPr lang="en-US" sz="1800" dirty="0">
                <a:solidFill>
                  <a:schemeClr val="tx1"/>
                </a:solidFill>
              </a:rPr>
              <a:t>Simple queries composed by </a:t>
            </a:r>
            <a:r>
              <a:rPr lang="en-US" sz="1800" dirty="0">
                <a:solidFill>
                  <a:schemeClr val="tx1"/>
                </a:solidFill>
                <a:highlight>
                  <a:srgbClr val="FFFF00"/>
                </a:highlight>
              </a:rPr>
              <a:t>AND</a:t>
            </a:r>
            <a:r>
              <a:rPr lang="en-US" sz="1800" dirty="0">
                <a:solidFill>
                  <a:schemeClr val="tx1"/>
                </a:solidFill>
              </a:rPr>
              <a:t> and </a:t>
            </a:r>
            <a:r>
              <a:rPr lang="en-US" sz="1800" dirty="0">
                <a:solidFill>
                  <a:schemeClr val="tx1"/>
                </a:solidFill>
                <a:highlight>
                  <a:srgbClr val="FFFF00"/>
                </a:highlight>
              </a:rPr>
              <a:t>OR</a:t>
            </a:r>
            <a:r>
              <a:rPr lang="en-US" sz="1800" dirty="0">
                <a:solidFill>
                  <a:schemeClr val="tx1"/>
                </a:solidFill>
              </a:rPr>
              <a:t> and </a:t>
            </a:r>
            <a:r>
              <a:rPr lang="en-US" sz="1800" dirty="0">
                <a:solidFill>
                  <a:schemeClr val="tx1"/>
                </a:solidFill>
                <a:highlight>
                  <a:srgbClr val="FFFF00"/>
                </a:highlight>
              </a:rPr>
              <a:t>ROUTING FILTER CRITERIA</a:t>
            </a:r>
          </a:p>
          <a:p>
            <a:r>
              <a:rPr lang="en-US" sz="1800" dirty="0">
                <a:solidFill>
                  <a:schemeClr val="tx1"/>
                </a:solidFill>
              </a:rPr>
              <a:t>to describe directives to the search routing space</a:t>
            </a:r>
          </a:p>
          <a:p>
            <a:endParaRPr lang="en-US" sz="1800" dirty="0">
              <a:solidFill>
                <a:schemeClr val="tx1"/>
              </a:solidFill>
            </a:endParaRPr>
          </a:p>
          <a:p>
            <a:pPr hangingPunct="0">
              <a:lnSpc>
                <a:spcPct val="150000"/>
              </a:lnSpc>
            </a:pPr>
            <a:r>
              <a:rPr lang="en-GB" sz="1800" dirty="0">
                <a:solidFill>
                  <a:schemeClr val="tx1"/>
                </a:solidFill>
                <a:highlight>
                  <a:srgbClr val="FFFF00"/>
                </a:highlight>
              </a:rPr>
              <a:t>ANY</a:t>
            </a:r>
            <a:r>
              <a:rPr lang="en-GB" sz="1800" dirty="0">
                <a:solidFill>
                  <a:schemeClr val="tx1"/>
                </a:solidFill>
              </a:rPr>
              <a:t> 				= search in all CSE databases;</a:t>
            </a:r>
            <a:endParaRPr lang="en-FR" sz="1800" dirty="0">
              <a:solidFill>
                <a:schemeClr val="tx1"/>
              </a:solidFill>
            </a:endParaRPr>
          </a:p>
          <a:p>
            <a:pPr hangingPunct="0">
              <a:lnSpc>
                <a:spcPct val="150000"/>
              </a:lnSpc>
            </a:pPr>
            <a:r>
              <a:rPr lang="en-GB" sz="1800" dirty="0">
                <a:solidFill>
                  <a:schemeClr val="tx1"/>
                </a:solidFill>
                <a:highlight>
                  <a:srgbClr val="FFFF00"/>
                </a:highlight>
              </a:rPr>
              <a:t>CURRENT</a:t>
            </a:r>
            <a:r>
              <a:rPr lang="en-GB" sz="1800" dirty="0">
                <a:solidFill>
                  <a:schemeClr val="tx1"/>
                </a:solidFill>
              </a:rPr>
              <a:t> 			= search in the CSE local database;</a:t>
            </a:r>
            <a:endParaRPr lang="en-FR" sz="1800" dirty="0">
              <a:solidFill>
                <a:schemeClr val="tx1"/>
              </a:solidFill>
            </a:endParaRPr>
          </a:p>
          <a:p>
            <a:pPr hangingPunct="0">
              <a:lnSpc>
                <a:spcPct val="150000"/>
              </a:lnSpc>
            </a:pPr>
            <a:r>
              <a:rPr lang="en-GB" sz="1800" dirty="0">
                <a:solidFill>
                  <a:schemeClr val="tx1"/>
                </a:solidFill>
                <a:highlight>
                  <a:srgbClr val="FFFF00"/>
                </a:highlight>
              </a:rPr>
              <a:t>CUSTOMER[N]</a:t>
            </a:r>
            <a:r>
              <a:rPr lang="en-GB" sz="1800" dirty="0">
                <a:solidFill>
                  <a:schemeClr val="tx1"/>
                </a:solidFill>
              </a:rPr>
              <a:t>			= search in the databases of N CUSTOMER CSE;</a:t>
            </a:r>
            <a:endParaRPr lang="en-FR" sz="1800" dirty="0">
              <a:solidFill>
                <a:schemeClr val="tx1"/>
              </a:solidFill>
            </a:endParaRPr>
          </a:p>
          <a:p>
            <a:pPr hangingPunct="0">
              <a:lnSpc>
                <a:spcPct val="150000"/>
              </a:lnSpc>
            </a:pPr>
            <a:r>
              <a:rPr lang="en-GB" sz="1800" dirty="0">
                <a:solidFill>
                  <a:schemeClr val="tx1"/>
                </a:solidFill>
                <a:highlight>
                  <a:srgbClr val="FFFF00"/>
                </a:highlight>
              </a:rPr>
              <a:t>PROVIDER[N]</a:t>
            </a:r>
            <a:r>
              <a:rPr lang="en-GB" sz="1800" dirty="0">
                <a:solidFill>
                  <a:schemeClr val="tx1"/>
                </a:solidFill>
              </a:rPr>
              <a:t>			= search in the databases of N PROVIDER CSE;</a:t>
            </a:r>
            <a:endParaRPr lang="en-FR" sz="1800" dirty="0">
              <a:solidFill>
                <a:schemeClr val="tx1"/>
              </a:solidFill>
            </a:endParaRPr>
          </a:p>
          <a:p>
            <a:pPr hangingPunct="0">
              <a:lnSpc>
                <a:spcPct val="150000"/>
              </a:lnSpc>
            </a:pPr>
            <a:r>
              <a:rPr lang="en-GB" sz="1800" dirty="0">
                <a:solidFill>
                  <a:schemeClr val="tx1"/>
                </a:solidFill>
                <a:highlight>
                  <a:srgbClr val="FFFF00"/>
                </a:highlight>
              </a:rPr>
              <a:t>PEER[N]</a:t>
            </a:r>
            <a:r>
              <a:rPr lang="en-GB" sz="1800" dirty="0">
                <a:solidFill>
                  <a:schemeClr val="tx1"/>
                </a:solidFill>
              </a:rPr>
              <a:t>			= search start on the databases of N PEER CSE;</a:t>
            </a:r>
            <a:endParaRPr lang="en-FR" sz="1800" dirty="0">
              <a:solidFill>
                <a:schemeClr val="tx1"/>
              </a:solidFill>
            </a:endParaRPr>
          </a:p>
          <a:p>
            <a:pPr hangingPunct="0">
              <a:lnSpc>
                <a:spcPct val="150000"/>
              </a:lnSpc>
            </a:pPr>
            <a:r>
              <a:rPr lang="en-GB" sz="1800" dirty="0">
                <a:solidFill>
                  <a:schemeClr val="tx1"/>
                </a:solidFill>
                <a:highlight>
                  <a:srgbClr val="FFFF00"/>
                </a:highlight>
              </a:rPr>
              <a:t>BETWEEN_TIME[SEC]</a:t>
            </a:r>
            <a:r>
              <a:rPr lang="en-GB" sz="1800" dirty="0">
                <a:solidFill>
                  <a:schemeClr val="tx1"/>
                </a:solidFill>
              </a:rPr>
              <a:t>		= search should give results in SEC;</a:t>
            </a:r>
            <a:endParaRPr lang="en-FR" sz="1800" dirty="0">
              <a:solidFill>
                <a:schemeClr val="tx1"/>
              </a:solidFill>
            </a:endParaRPr>
          </a:p>
          <a:p>
            <a:pPr hangingPunct="0">
              <a:lnSpc>
                <a:spcPct val="150000"/>
              </a:lnSpc>
            </a:pPr>
            <a:r>
              <a:rPr lang="en-GB" sz="1800" dirty="0">
                <a:solidFill>
                  <a:schemeClr val="tx1"/>
                </a:solidFill>
                <a:highlight>
                  <a:srgbClr val="FFFF00"/>
                </a:highlight>
              </a:rPr>
              <a:t>BETWEEN_SPACE[METER]</a:t>
            </a:r>
            <a:r>
              <a:rPr lang="en-GB" sz="1800" dirty="0">
                <a:solidFill>
                  <a:schemeClr val="tx1"/>
                </a:solidFill>
              </a:rPr>
              <a:t> 	= search should give results between METER;</a:t>
            </a:r>
            <a:endParaRPr lang="en-FR" sz="1800" dirty="0">
              <a:solidFill>
                <a:schemeClr val="tx1"/>
              </a:solidFill>
            </a:endParaRPr>
          </a:p>
          <a:p>
            <a:pPr hangingPunct="0">
              <a:lnSpc>
                <a:spcPct val="150000"/>
              </a:lnSpc>
            </a:pPr>
            <a:r>
              <a:rPr lang="en-GB" sz="1800" dirty="0">
                <a:solidFill>
                  <a:schemeClr val="tx1"/>
                </a:solidFill>
                <a:highlight>
                  <a:srgbClr val="FFFF00"/>
                </a:highlight>
              </a:rPr>
              <a:t>OF_BRAND[NAME]</a:t>
            </a:r>
            <a:r>
              <a:rPr lang="en-GB" sz="1800" dirty="0">
                <a:solidFill>
                  <a:schemeClr val="tx1"/>
                </a:solidFill>
              </a:rPr>
              <a:t>	     	= search should give results of brand NAME.</a:t>
            </a:r>
            <a:endParaRPr lang="en-FR" sz="1800" dirty="0">
              <a:solidFill>
                <a:schemeClr val="tx1"/>
              </a:solidFill>
            </a:endParaRPr>
          </a:p>
          <a:p>
            <a:endParaRPr lang="en-US" sz="1800" dirty="0">
              <a:solidFill>
                <a:schemeClr val="tx1"/>
              </a:solidFill>
            </a:endParaRPr>
          </a:p>
        </p:txBody>
      </p:sp>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5</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
        <p:nvSpPr>
          <p:cNvPr id="21" name="TextBox 20">
            <a:extLst>
              <a:ext uri="{FF2B5EF4-FFF2-40B4-BE49-F238E27FC236}">
                <a16:creationId xmlns:a16="http://schemas.microsoft.com/office/drawing/2014/main" id="{D3D75508-7CAA-0840-98CE-0E660D36CE3B}"/>
              </a:ext>
            </a:extLst>
          </p:cNvPr>
          <p:cNvSpPr txBox="1"/>
          <p:nvPr/>
        </p:nvSpPr>
        <p:spPr>
          <a:xfrm>
            <a:off x="9028253" y="39585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6622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r>
              <a:rPr lang="fr-FR"/>
              <a:t>- </a:t>
            </a:r>
            <a:fld id="{A1A8F956-7365-4DA9-8E77-53DF15DBE878}" type="slidenum">
              <a:rPr lang="fr-FR"/>
              <a:pPr/>
              <a:t>6</a:t>
            </a:fld>
            <a:endParaRPr lang="fr-FR"/>
          </a:p>
        </p:txBody>
      </p:sp>
      <p:sp>
        <p:nvSpPr>
          <p:cNvPr id="45058" name="Rectangle 2"/>
          <p:cNvSpPr>
            <a:spLocks noGrp="1" noChangeArrowheads="1"/>
          </p:cNvSpPr>
          <p:nvPr>
            <p:ph type="title"/>
          </p:nvPr>
        </p:nvSpPr>
        <p:spPr>
          <a:xfrm>
            <a:off x="323021" y="350838"/>
            <a:ext cx="8566979" cy="1143000"/>
          </a:xfrm>
        </p:spPr>
        <p:txBody>
          <a:bodyPr/>
          <a:lstStyle/>
          <a:p>
            <a:r>
              <a:rPr lang="fr-FR" dirty="0"/>
              <a:t>Actors: 5 AE + 2 MN-CSE + 4 IN-CSE</a:t>
            </a:r>
          </a:p>
        </p:txBody>
      </p:sp>
      <p:sp>
        <p:nvSpPr>
          <p:cNvPr id="8" name="Text Box 5">
            <a:extLst>
              <a:ext uri="{FF2B5EF4-FFF2-40B4-BE49-F238E27FC236}">
                <a16:creationId xmlns:a16="http://schemas.microsoft.com/office/drawing/2014/main" id="{5749B71A-DDF6-5644-9908-EEE365D0C547}"/>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9" name="Espace réservé de la date 3">
            <a:extLst>
              <a:ext uri="{FF2B5EF4-FFF2-40B4-BE49-F238E27FC236}">
                <a16:creationId xmlns:a16="http://schemas.microsoft.com/office/drawing/2014/main" id="{38B4D8CD-E526-764B-A324-1E0F8B80B0D5}"/>
              </a:ext>
            </a:extLst>
          </p:cNvPr>
          <p:cNvSpPr>
            <a:spLocks noGrp="1"/>
          </p:cNvSpPr>
          <p:nvPr>
            <p:ph type="dt" sz="half" idx="10"/>
          </p:nvPr>
        </p:nvSpPr>
        <p:spPr>
          <a:xfrm>
            <a:off x="6578600" y="6489700"/>
            <a:ext cx="2011363" cy="273050"/>
          </a:xfrm>
        </p:spPr>
        <p:txBody>
          <a:bodyPr/>
          <a:lstStyle/>
          <a:p>
            <a:r>
              <a:rPr lang="fr-FR" dirty="0"/>
              <a:t>20/07/2020</a:t>
            </a:r>
          </a:p>
        </p:txBody>
      </p:sp>
      <p:grpSp>
        <p:nvGrpSpPr>
          <p:cNvPr id="2" name="Group 1">
            <a:extLst>
              <a:ext uri="{FF2B5EF4-FFF2-40B4-BE49-F238E27FC236}">
                <a16:creationId xmlns:a16="http://schemas.microsoft.com/office/drawing/2014/main" id="{6EB73F69-5736-314D-A982-6B796443B03A}"/>
              </a:ext>
            </a:extLst>
          </p:cNvPr>
          <p:cNvGrpSpPr/>
          <p:nvPr/>
        </p:nvGrpSpPr>
        <p:grpSpPr>
          <a:xfrm>
            <a:off x="302126" y="1288004"/>
            <a:ext cx="8518853" cy="4435155"/>
            <a:chOff x="302126" y="1288004"/>
            <a:chExt cx="8518853" cy="4435155"/>
          </a:xfrm>
        </p:grpSpPr>
        <p:pic>
          <p:nvPicPr>
            <p:cNvPr id="11" name="Picture 10">
              <a:extLst>
                <a:ext uri="{FF2B5EF4-FFF2-40B4-BE49-F238E27FC236}">
                  <a16:creationId xmlns:a16="http://schemas.microsoft.com/office/drawing/2014/main" id="{4A3C8F7C-9A24-8649-95F4-2908C4F141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2126" y="1288004"/>
              <a:ext cx="8518853" cy="4435155"/>
            </a:xfrm>
            <a:prstGeom prst="rect">
              <a:avLst/>
            </a:prstGeom>
          </p:spPr>
        </p:pic>
        <p:pic>
          <p:nvPicPr>
            <p:cNvPr id="3" name="Picture 2">
              <a:extLst>
                <a:ext uri="{FF2B5EF4-FFF2-40B4-BE49-F238E27FC236}">
                  <a16:creationId xmlns:a16="http://schemas.microsoft.com/office/drawing/2014/main" id="{777B460F-8FE6-644F-A29D-1E9B9331C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6556" y="2899916"/>
              <a:ext cx="243551" cy="272325"/>
            </a:xfrm>
            <a:prstGeom prst="rect">
              <a:avLst/>
            </a:prstGeom>
          </p:spPr>
        </p:pic>
        <p:pic>
          <p:nvPicPr>
            <p:cNvPr id="10" name="Picture 9">
              <a:extLst>
                <a:ext uri="{FF2B5EF4-FFF2-40B4-BE49-F238E27FC236}">
                  <a16:creationId xmlns:a16="http://schemas.microsoft.com/office/drawing/2014/main" id="{869FDB9F-FCE9-414E-BAF0-25FE61149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8010" y="4128409"/>
              <a:ext cx="243551" cy="272325"/>
            </a:xfrm>
            <a:prstGeom prst="rect">
              <a:avLst/>
            </a:prstGeom>
          </p:spPr>
        </p:pic>
        <p:pic>
          <p:nvPicPr>
            <p:cNvPr id="12" name="Picture 11">
              <a:extLst>
                <a:ext uri="{FF2B5EF4-FFF2-40B4-BE49-F238E27FC236}">
                  <a16:creationId xmlns:a16="http://schemas.microsoft.com/office/drawing/2014/main" id="{2D427E5E-53CB-4045-837C-D562FC04F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89971" y="4128409"/>
              <a:ext cx="243551" cy="272325"/>
            </a:xfrm>
            <a:prstGeom prst="rect">
              <a:avLst/>
            </a:prstGeom>
          </p:spPr>
        </p:pic>
        <p:pic>
          <p:nvPicPr>
            <p:cNvPr id="13" name="Picture 12">
              <a:extLst>
                <a:ext uri="{FF2B5EF4-FFF2-40B4-BE49-F238E27FC236}">
                  <a16:creationId xmlns:a16="http://schemas.microsoft.com/office/drawing/2014/main" id="{6BA8930F-9C56-C742-8763-BB1D2FAEC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57371" y="1603989"/>
              <a:ext cx="243551" cy="272325"/>
            </a:xfrm>
            <a:prstGeom prst="rect">
              <a:avLst/>
            </a:prstGeom>
          </p:spPr>
        </p:pic>
        <p:pic>
          <p:nvPicPr>
            <p:cNvPr id="14" name="Picture 13">
              <a:extLst>
                <a:ext uri="{FF2B5EF4-FFF2-40B4-BE49-F238E27FC236}">
                  <a16:creationId xmlns:a16="http://schemas.microsoft.com/office/drawing/2014/main" id="{F3CB6D27-907B-CC46-8D15-0D2FBAAE2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82415" y="1624030"/>
              <a:ext cx="243551" cy="272325"/>
            </a:xfrm>
            <a:prstGeom prst="rect">
              <a:avLst/>
            </a:prstGeom>
          </p:spPr>
        </p:pic>
        <p:pic>
          <p:nvPicPr>
            <p:cNvPr id="15" name="Picture 14">
              <a:extLst>
                <a:ext uri="{FF2B5EF4-FFF2-40B4-BE49-F238E27FC236}">
                  <a16:creationId xmlns:a16="http://schemas.microsoft.com/office/drawing/2014/main" id="{BDAF4416-71DD-A84F-B6ED-01F8BA5D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17206" y="2899915"/>
              <a:ext cx="243551" cy="27232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3C8F7C-9A24-8649-95F4-2908C4F14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12" y="1052831"/>
            <a:ext cx="9020274" cy="4435155"/>
          </a:xfrm>
          <a:prstGeom prst="rect">
            <a:avLst/>
          </a:prstGeom>
        </p:spPr>
      </p:pic>
      <p:sp>
        <p:nvSpPr>
          <p:cNvPr id="7" name="Espace réservé du numéro de diapositive 5"/>
          <p:cNvSpPr>
            <a:spLocks noGrp="1"/>
          </p:cNvSpPr>
          <p:nvPr>
            <p:ph type="sldNum" sz="quarter" idx="12"/>
          </p:nvPr>
        </p:nvSpPr>
        <p:spPr/>
        <p:txBody>
          <a:bodyPr/>
          <a:lstStyle/>
          <a:p>
            <a:r>
              <a:rPr lang="fr-FR"/>
              <a:t>- </a:t>
            </a:r>
            <a:fld id="{A1A8F956-7365-4DA9-8E77-53DF15DBE878}" type="slidenum">
              <a:rPr lang="fr-FR"/>
              <a:pPr/>
              <a:t>7</a:t>
            </a:fld>
            <a:endParaRPr lang="fr-FR"/>
          </a:p>
        </p:txBody>
      </p:sp>
      <p:sp>
        <p:nvSpPr>
          <p:cNvPr id="45058" name="Rectangle 2"/>
          <p:cNvSpPr>
            <a:spLocks noGrp="1" noChangeArrowheads="1"/>
          </p:cNvSpPr>
          <p:nvPr>
            <p:ph type="title"/>
          </p:nvPr>
        </p:nvSpPr>
        <p:spPr>
          <a:xfrm>
            <a:off x="0" y="104775"/>
            <a:ext cx="9144000" cy="1143000"/>
          </a:xfrm>
        </p:spPr>
        <p:txBody>
          <a:bodyPr/>
          <a:lstStyle/>
          <a:p>
            <a:pPr algn="ctr"/>
            <a:br>
              <a:rPr lang="fr-FR" dirty="0">
                <a:solidFill>
                  <a:schemeClr val="tx1"/>
                </a:solidFill>
              </a:rPr>
            </a:br>
            <a:r>
              <a:rPr lang="fr-FR" dirty="0">
                <a:solidFill>
                  <a:schemeClr val="tx1"/>
                </a:solidFill>
              </a:rPr>
              <a:t>?T2|FC2 </a:t>
            </a:r>
            <a:r>
              <a:rPr lang="fr-FR" dirty="0"/>
              <a:t>AND</a:t>
            </a:r>
            <a:r>
              <a:rPr lang="fr-FR" dirty="0">
                <a:solidFill>
                  <a:schemeClr val="tx1"/>
                </a:solidFill>
              </a:rPr>
              <a:t> ?T3|FC3 </a:t>
            </a:r>
            <a:r>
              <a:rPr lang="fr-FR" dirty="0"/>
              <a:t>AND</a:t>
            </a:r>
            <a:r>
              <a:rPr lang="fr-FR" dirty="0">
                <a:solidFill>
                  <a:schemeClr val="tx1"/>
                </a:solidFill>
              </a:rPr>
              <a:t> ?T4|FC4 </a:t>
            </a:r>
            <a:r>
              <a:rPr lang="fr-FR" dirty="0"/>
              <a:t>AND</a:t>
            </a:r>
            <a:r>
              <a:rPr lang="fr-FR" dirty="0">
                <a:solidFill>
                  <a:schemeClr val="tx1"/>
                </a:solidFill>
              </a:rPr>
              <a:t> ?T5|FC5</a:t>
            </a:r>
            <a:br>
              <a:rPr lang="fr-FR" dirty="0">
                <a:solidFill>
                  <a:schemeClr val="tx1"/>
                </a:solidFill>
              </a:rPr>
            </a:br>
            <a:endParaRPr lang="fr-FR" dirty="0"/>
          </a:p>
        </p:txBody>
      </p:sp>
      <p:sp>
        <p:nvSpPr>
          <p:cNvPr id="8" name="Text Box 5">
            <a:extLst>
              <a:ext uri="{FF2B5EF4-FFF2-40B4-BE49-F238E27FC236}">
                <a16:creationId xmlns:a16="http://schemas.microsoft.com/office/drawing/2014/main" id="{5749B71A-DDF6-5644-9908-EEE365D0C547}"/>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9" name="Espace réservé de la date 3">
            <a:extLst>
              <a:ext uri="{FF2B5EF4-FFF2-40B4-BE49-F238E27FC236}">
                <a16:creationId xmlns:a16="http://schemas.microsoft.com/office/drawing/2014/main" id="{38B4D8CD-E526-764B-A324-1E0F8B80B0D5}"/>
              </a:ext>
            </a:extLst>
          </p:cNvPr>
          <p:cNvSpPr>
            <a:spLocks noGrp="1"/>
          </p:cNvSpPr>
          <p:nvPr>
            <p:ph type="dt" sz="half" idx="10"/>
          </p:nvPr>
        </p:nvSpPr>
        <p:spPr>
          <a:xfrm>
            <a:off x="6578600" y="6489700"/>
            <a:ext cx="2011363" cy="273050"/>
          </a:xfrm>
        </p:spPr>
        <p:txBody>
          <a:bodyPr/>
          <a:lstStyle/>
          <a:p>
            <a:r>
              <a:rPr lang="fr-FR" dirty="0"/>
              <a:t>20/07/2020</a:t>
            </a:r>
          </a:p>
        </p:txBody>
      </p:sp>
      <p:sp>
        <p:nvSpPr>
          <p:cNvPr id="2" name="TextBox 1">
            <a:extLst>
              <a:ext uri="{FF2B5EF4-FFF2-40B4-BE49-F238E27FC236}">
                <a16:creationId xmlns:a16="http://schemas.microsoft.com/office/drawing/2014/main" id="{5B0D88CB-24C0-DD48-95E0-02741FE1CDC8}"/>
              </a:ext>
            </a:extLst>
          </p:cNvPr>
          <p:cNvSpPr txBox="1"/>
          <p:nvPr/>
        </p:nvSpPr>
        <p:spPr>
          <a:xfrm>
            <a:off x="27012" y="3572131"/>
            <a:ext cx="1133644" cy="369332"/>
          </a:xfrm>
          <a:prstGeom prst="rect">
            <a:avLst/>
          </a:prstGeom>
          <a:noFill/>
        </p:spPr>
        <p:txBody>
          <a:bodyPr wrap="none" rtlCol="0">
            <a:spAutoFit/>
          </a:bodyPr>
          <a:lstStyle/>
          <a:p>
            <a:r>
              <a:rPr lang="en-US" dirty="0"/>
              <a:t>SDREQ1</a:t>
            </a:r>
            <a:endParaRPr lang="en-FR" dirty="0"/>
          </a:p>
        </p:txBody>
      </p:sp>
      <p:sp>
        <p:nvSpPr>
          <p:cNvPr id="15" name="TextBox 14">
            <a:extLst>
              <a:ext uri="{FF2B5EF4-FFF2-40B4-BE49-F238E27FC236}">
                <a16:creationId xmlns:a16="http://schemas.microsoft.com/office/drawing/2014/main" id="{107783E6-BF49-814C-A5C7-ED32F6B18D24}"/>
              </a:ext>
            </a:extLst>
          </p:cNvPr>
          <p:cNvSpPr txBox="1"/>
          <p:nvPr/>
        </p:nvSpPr>
        <p:spPr>
          <a:xfrm>
            <a:off x="4748983" y="1952643"/>
            <a:ext cx="1141659" cy="369332"/>
          </a:xfrm>
          <a:prstGeom prst="rect">
            <a:avLst/>
          </a:prstGeom>
          <a:noFill/>
        </p:spPr>
        <p:txBody>
          <a:bodyPr wrap="none" rtlCol="0">
            <a:spAutoFit/>
          </a:bodyPr>
          <a:lstStyle/>
          <a:p>
            <a:r>
              <a:rPr lang="fr-FR" dirty="0"/>
              <a:t>?T4|FC4 </a:t>
            </a:r>
            <a:endParaRPr lang="en-FR" dirty="0"/>
          </a:p>
        </p:txBody>
      </p:sp>
      <p:sp>
        <p:nvSpPr>
          <p:cNvPr id="16" name="TextBox 15">
            <a:extLst>
              <a:ext uri="{FF2B5EF4-FFF2-40B4-BE49-F238E27FC236}">
                <a16:creationId xmlns:a16="http://schemas.microsoft.com/office/drawing/2014/main" id="{E97A6AF3-E679-C54A-89EC-E43542A8180B}"/>
              </a:ext>
            </a:extLst>
          </p:cNvPr>
          <p:cNvSpPr txBox="1"/>
          <p:nvPr/>
        </p:nvSpPr>
        <p:spPr>
          <a:xfrm>
            <a:off x="2943488" y="1952643"/>
            <a:ext cx="1077539" cy="369332"/>
          </a:xfrm>
          <a:prstGeom prst="rect">
            <a:avLst/>
          </a:prstGeom>
          <a:noFill/>
        </p:spPr>
        <p:txBody>
          <a:bodyPr wrap="none" rtlCol="0">
            <a:spAutoFit/>
          </a:bodyPr>
          <a:lstStyle/>
          <a:p>
            <a:r>
              <a:rPr lang="en-US" dirty="0"/>
              <a:t>?T3|FC3</a:t>
            </a:r>
            <a:endParaRPr lang="en-FR" dirty="0"/>
          </a:p>
        </p:txBody>
      </p:sp>
      <p:sp>
        <p:nvSpPr>
          <p:cNvPr id="17" name="TextBox 16">
            <a:extLst>
              <a:ext uri="{FF2B5EF4-FFF2-40B4-BE49-F238E27FC236}">
                <a16:creationId xmlns:a16="http://schemas.microsoft.com/office/drawing/2014/main" id="{96489FAF-2C58-4547-A815-B316F6871C13}"/>
              </a:ext>
            </a:extLst>
          </p:cNvPr>
          <p:cNvSpPr txBox="1"/>
          <p:nvPr/>
        </p:nvSpPr>
        <p:spPr>
          <a:xfrm>
            <a:off x="7128160" y="2351383"/>
            <a:ext cx="1077539" cy="369332"/>
          </a:xfrm>
          <a:prstGeom prst="rect">
            <a:avLst/>
          </a:prstGeom>
          <a:noFill/>
        </p:spPr>
        <p:txBody>
          <a:bodyPr wrap="none" rtlCol="0">
            <a:spAutoFit/>
          </a:bodyPr>
          <a:lstStyle/>
          <a:p>
            <a:r>
              <a:rPr lang="fr-FR" dirty="0"/>
              <a:t>?T5|FC5</a:t>
            </a:r>
            <a:endParaRPr lang="en-FR" dirty="0"/>
          </a:p>
        </p:txBody>
      </p:sp>
      <p:sp>
        <p:nvSpPr>
          <p:cNvPr id="23" name="TextBox 22">
            <a:extLst>
              <a:ext uri="{FF2B5EF4-FFF2-40B4-BE49-F238E27FC236}">
                <a16:creationId xmlns:a16="http://schemas.microsoft.com/office/drawing/2014/main" id="{4E4632C8-EEB1-C842-81E6-8F97A55CEC7A}"/>
              </a:ext>
            </a:extLst>
          </p:cNvPr>
          <p:cNvSpPr txBox="1"/>
          <p:nvPr/>
        </p:nvSpPr>
        <p:spPr>
          <a:xfrm>
            <a:off x="1625983" y="5408921"/>
            <a:ext cx="1077539" cy="369332"/>
          </a:xfrm>
          <a:prstGeom prst="rect">
            <a:avLst/>
          </a:prstGeom>
          <a:noFill/>
        </p:spPr>
        <p:txBody>
          <a:bodyPr wrap="none" rtlCol="0">
            <a:spAutoFit/>
          </a:bodyPr>
          <a:lstStyle/>
          <a:p>
            <a:r>
              <a:rPr lang="en-US" dirty="0"/>
              <a:t>?T2|FC2</a:t>
            </a:r>
            <a:endParaRPr lang="en-FR" dirty="0"/>
          </a:p>
        </p:txBody>
      </p:sp>
      <p:sp>
        <p:nvSpPr>
          <p:cNvPr id="25" name="TextBox 24">
            <a:extLst>
              <a:ext uri="{FF2B5EF4-FFF2-40B4-BE49-F238E27FC236}">
                <a16:creationId xmlns:a16="http://schemas.microsoft.com/office/drawing/2014/main" id="{4CC00DC2-62CA-E044-BFCC-536844038EA1}"/>
              </a:ext>
            </a:extLst>
          </p:cNvPr>
          <p:cNvSpPr txBox="1"/>
          <p:nvPr/>
        </p:nvSpPr>
        <p:spPr>
          <a:xfrm>
            <a:off x="860539" y="2317620"/>
            <a:ext cx="1133644" cy="369332"/>
          </a:xfrm>
          <a:prstGeom prst="rect">
            <a:avLst/>
          </a:prstGeom>
          <a:noFill/>
        </p:spPr>
        <p:txBody>
          <a:bodyPr wrap="none" rtlCol="0">
            <a:spAutoFit/>
          </a:bodyPr>
          <a:lstStyle/>
          <a:p>
            <a:r>
              <a:rPr lang="en-US" dirty="0"/>
              <a:t>SDREQ1</a:t>
            </a:r>
            <a:endParaRPr lang="en-FR" dirty="0"/>
          </a:p>
        </p:txBody>
      </p:sp>
      <p:sp>
        <p:nvSpPr>
          <p:cNvPr id="27" name="TextBox 26">
            <a:extLst>
              <a:ext uri="{FF2B5EF4-FFF2-40B4-BE49-F238E27FC236}">
                <a16:creationId xmlns:a16="http://schemas.microsoft.com/office/drawing/2014/main" id="{3A1FB533-9BFE-044F-B2C8-B55965DD3132}"/>
              </a:ext>
            </a:extLst>
          </p:cNvPr>
          <p:cNvSpPr txBox="1"/>
          <p:nvPr/>
        </p:nvSpPr>
        <p:spPr>
          <a:xfrm>
            <a:off x="1625984" y="3565674"/>
            <a:ext cx="1077539" cy="369332"/>
          </a:xfrm>
          <a:prstGeom prst="rect">
            <a:avLst/>
          </a:prstGeom>
          <a:noFill/>
        </p:spPr>
        <p:txBody>
          <a:bodyPr wrap="none" rtlCol="0">
            <a:spAutoFit/>
          </a:bodyPr>
          <a:lstStyle/>
          <a:p>
            <a:r>
              <a:rPr lang="en-US" dirty="0"/>
              <a:t>?T2|FC2</a:t>
            </a:r>
            <a:endParaRPr lang="en-FR" dirty="0"/>
          </a:p>
        </p:txBody>
      </p:sp>
      <p:sp>
        <p:nvSpPr>
          <p:cNvPr id="28" name="TextBox 27">
            <a:extLst>
              <a:ext uri="{FF2B5EF4-FFF2-40B4-BE49-F238E27FC236}">
                <a16:creationId xmlns:a16="http://schemas.microsoft.com/office/drawing/2014/main" id="{B01BBD23-B819-6D4D-8B2E-8FD8972322B5}"/>
              </a:ext>
            </a:extLst>
          </p:cNvPr>
          <p:cNvSpPr txBox="1"/>
          <p:nvPr/>
        </p:nvSpPr>
        <p:spPr>
          <a:xfrm>
            <a:off x="2943487" y="3824324"/>
            <a:ext cx="1077539" cy="369332"/>
          </a:xfrm>
          <a:prstGeom prst="rect">
            <a:avLst/>
          </a:prstGeom>
          <a:noFill/>
        </p:spPr>
        <p:txBody>
          <a:bodyPr wrap="none" rtlCol="0">
            <a:spAutoFit/>
          </a:bodyPr>
          <a:lstStyle/>
          <a:p>
            <a:r>
              <a:rPr lang="en-US" dirty="0"/>
              <a:t>?T3|FC3</a:t>
            </a:r>
            <a:endParaRPr lang="en-FR" dirty="0"/>
          </a:p>
        </p:txBody>
      </p:sp>
      <p:sp>
        <p:nvSpPr>
          <p:cNvPr id="29" name="TextBox 28">
            <a:extLst>
              <a:ext uri="{FF2B5EF4-FFF2-40B4-BE49-F238E27FC236}">
                <a16:creationId xmlns:a16="http://schemas.microsoft.com/office/drawing/2014/main" id="{550F979E-1305-FF4B-8492-1761365367DD}"/>
              </a:ext>
            </a:extLst>
          </p:cNvPr>
          <p:cNvSpPr txBox="1"/>
          <p:nvPr/>
        </p:nvSpPr>
        <p:spPr>
          <a:xfrm>
            <a:off x="4733745" y="3824324"/>
            <a:ext cx="1141659" cy="369332"/>
          </a:xfrm>
          <a:prstGeom prst="rect">
            <a:avLst/>
          </a:prstGeom>
          <a:noFill/>
        </p:spPr>
        <p:txBody>
          <a:bodyPr wrap="none" rtlCol="0">
            <a:spAutoFit/>
          </a:bodyPr>
          <a:lstStyle/>
          <a:p>
            <a:r>
              <a:rPr lang="fr-FR" dirty="0"/>
              <a:t>?T4|FC4 </a:t>
            </a:r>
            <a:endParaRPr lang="en-FR" dirty="0"/>
          </a:p>
        </p:txBody>
      </p:sp>
      <p:sp>
        <p:nvSpPr>
          <p:cNvPr id="30" name="TextBox 29">
            <a:extLst>
              <a:ext uri="{FF2B5EF4-FFF2-40B4-BE49-F238E27FC236}">
                <a16:creationId xmlns:a16="http://schemas.microsoft.com/office/drawing/2014/main" id="{5E9AA2CB-4B46-7548-B00E-BAF53A96866E}"/>
              </a:ext>
            </a:extLst>
          </p:cNvPr>
          <p:cNvSpPr txBox="1"/>
          <p:nvPr/>
        </p:nvSpPr>
        <p:spPr>
          <a:xfrm>
            <a:off x="7128159" y="4525610"/>
            <a:ext cx="1077539" cy="369332"/>
          </a:xfrm>
          <a:prstGeom prst="rect">
            <a:avLst/>
          </a:prstGeom>
          <a:noFill/>
        </p:spPr>
        <p:txBody>
          <a:bodyPr wrap="none" rtlCol="0">
            <a:spAutoFit/>
          </a:bodyPr>
          <a:lstStyle/>
          <a:p>
            <a:r>
              <a:rPr lang="fr-FR" dirty="0"/>
              <a:t>?T5|FC5</a:t>
            </a:r>
            <a:endParaRPr lang="en-FR" dirty="0"/>
          </a:p>
        </p:txBody>
      </p:sp>
      <p:sp>
        <p:nvSpPr>
          <p:cNvPr id="41" name="Freeform 40">
            <a:extLst>
              <a:ext uri="{FF2B5EF4-FFF2-40B4-BE49-F238E27FC236}">
                <a16:creationId xmlns:a16="http://schemas.microsoft.com/office/drawing/2014/main" id="{0A8AB20A-5E92-A440-9511-83566E7F13C2}"/>
              </a:ext>
            </a:extLst>
          </p:cNvPr>
          <p:cNvSpPr/>
          <p:nvPr/>
        </p:nvSpPr>
        <p:spPr>
          <a:xfrm>
            <a:off x="154461" y="1236164"/>
            <a:ext cx="8061785" cy="3843836"/>
          </a:xfrm>
          <a:custGeom>
            <a:avLst/>
            <a:gdLst>
              <a:gd name="connsiteX0" fmla="*/ 7757639 w 8061785"/>
              <a:gd name="connsiteY0" fmla="*/ 2929436 h 3843836"/>
              <a:gd name="connsiteX1" fmla="*/ 7859239 w 8061785"/>
              <a:gd name="connsiteY1" fmla="*/ 1519736 h 3843836"/>
              <a:gd name="connsiteX2" fmla="*/ 5433539 w 8061785"/>
              <a:gd name="connsiteY2" fmla="*/ 148136 h 3843836"/>
              <a:gd name="connsiteX3" fmla="*/ 2918939 w 8061785"/>
              <a:gd name="connsiteY3" fmla="*/ 186236 h 3843836"/>
              <a:gd name="connsiteX4" fmla="*/ 772639 w 8061785"/>
              <a:gd name="connsiteY4" fmla="*/ 1468936 h 3843836"/>
              <a:gd name="connsiteX5" fmla="*/ 48739 w 8061785"/>
              <a:gd name="connsiteY5" fmla="*/ 2688136 h 3843836"/>
              <a:gd name="connsiteX6" fmla="*/ 124939 w 8061785"/>
              <a:gd name="connsiteY6" fmla="*/ 3843836 h 384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1785" h="3843836">
                <a:moveTo>
                  <a:pt x="7757639" y="2929436"/>
                </a:moveTo>
                <a:cubicBezTo>
                  <a:pt x="8002114" y="2456361"/>
                  <a:pt x="8246589" y="1983286"/>
                  <a:pt x="7859239" y="1519736"/>
                </a:cubicBezTo>
                <a:cubicBezTo>
                  <a:pt x="7471889" y="1056186"/>
                  <a:pt x="6256922" y="370386"/>
                  <a:pt x="5433539" y="148136"/>
                </a:cubicBezTo>
                <a:cubicBezTo>
                  <a:pt x="4610156" y="-74114"/>
                  <a:pt x="3695756" y="-33897"/>
                  <a:pt x="2918939" y="186236"/>
                </a:cubicBezTo>
                <a:cubicBezTo>
                  <a:pt x="2142122" y="406369"/>
                  <a:pt x="1251006" y="1051953"/>
                  <a:pt x="772639" y="1468936"/>
                </a:cubicBezTo>
                <a:cubicBezTo>
                  <a:pt x="294272" y="1885919"/>
                  <a:pt x="156689" y="2292319"/>
                  <a:pt x="48739" y="2688136"/>
                </a:cubicBezTo>
                <a:cubicBezTo>
                  <a:pt x="-59211" y="3083953"/>
                  <a:pt x="32864" y="3463894"/>
                  <a:pt x="124939" y="3843836"/>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738EA76A-41EA-DB4C-858B-4E3C800911C2}"/>
              </a:ext>
            </a:extLst>
          </p:cNvPr>
          <p:cNvSpPr/>
          <p:nvPr/>
        </p:nvSpPr>
        <p:spPr>
          <a:xfrm>
            <a:off x="261187" y="1311821"/>
            <a:ext cx="5584228" cy="3755479"/>
          </a:xfrm>
          <a:custGeom>
            <a:avLst/>
            <a:gdLst>
              <a:gd name="connsiteX0" fmla="*/ 5364913 w 5584228"/>
              <a:gd name="connsiteY0" fmla="*/ 2294979 h 3755479"/>
              <a:gd name="connsiteX1" fmla="*/ 5580813 w 5584228"/>
              <a:gd name="connsiteY1" fmla="*/ 1113879 h 3755479"/>
              <a:gd name="connsiteX2" fmla="*/ 5212513 w 5584228"/>
              <a:gd name="connsiteY2" fmla="*/ 135979 h 3755479"/>
              <a:gd name="connsiteX3" fmla="*/ 2913813 w 5584228"/>
              <a:gd name="connsiteY3" fmla="*/ 148679 h 3755479"/>
              <a:gd name="connsiteX4" fmla="*/ 742113 w 5584228"/>
              <a:gd name="connsiteY4" fmla="*/ 1444079 h 3755479"/>
              <a:gd name="connsiteX5" fmla="*/ 43613 w 5584228"/>
              <a:gd name="connsiteY5" fmla="*/ 2688679 h 3755479"/>
              <a:gd name="connsiteX6" fmla="*/ 132513 w 5584228"/>
              <a:gd name="connsiteY6" fmla="*/ 3755479 h 375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228" h="3755479">
                <a:moveTo>
                  <a:pt x="5364913" y="2294979"/>
                </a:moveTo>
                <a:cubicBezTo>
                  <a:pt x="5485563" y="1884345"/>
                  <a:pt x="5606213" y="1473712"/>
                  <a:pt x="5580813" y="1113879"/>
                </a:cubicBezTo>
                <a:cubicBezTo>
                  <a:pt x="5555413" y="754046"/>
                  <a:pt x="5657013" y="296846"/>
                  <a:pt x="5212513" y="135979"/>
                </a:cubicBezTo>
                <a:cubicBezTo>
                  <a:pt x="4768013" y="-24888"/>
                  <a:pt x="3658880" y="-69338"/>
                  <a:pt x="2913813" y="148679"/>
                </a:cubicBezTo>
                <a:cubicBezTo>
                  <a:pt x="2168746" y="366696"/>
                  <a:pt x="1220480" y="1020746"/>
                  <a:pt x="742113" y="1444079"/>
                </a:cubicBezTo>
                <a:cubicBezTo>
                  <a:pt x="263746" y="1867412"/>
                  <a:pt x="145213" y="2303446"/>
                  <a:pt x="43613" y="2688679"/>
                </a:cubicBezTo>
                <a:cubicBezTo>
                  <a:pt x="-57987" y="3073912"/>
                  <a:pt x="37263" y="3414695"/>
                  <a:pt x="132513" y="3755479"/>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31F58A0-531E-0D4A-822C-809383EB8825}"/>
              </a:ext>
            </a:extLst>
          </p:cNvPr>
          <p:cNvSpPr/>
          <p:nvPr/>
        </p:nvSpPr>
        <p:spPr>
          <a:xfrm>
            <a:off x="401549" y="1442728"/>
            <a:ext cx="3652647" cy="3649972"/>
          </a:xfrm>
          <a:custGeom>
            <a:avLst/>
            <a:gdLst>
              <a:gd name="connsiteX0" fmla="*/ 3383051 w 3652647"/>
              <a:gd name="connsiteY0" fmla="*/ 2049772 h 3649972"/>
              <a:gd name="connsiteX1" fmla="*/ 3649751 w 3652647"/>
              <a:gd name="connsiteY1" fmla="*/ 944872 h 3649972"/>
              <a:gd name="connsiteX2" fmla="*/ 3230651 w 3652647"/>
              <a:gd name="connsiteY2" fmla="*/ 5072 h 3649972"/>
              <a:gd name="connsiteX3" fmla="*/ 703351 w 3652647"/>
              <a:gd name="connsiteY3" fmla="*/ 1363972 h 3649972"/>
              <a:gd name="connsiteX4" fmla="*/ 42951 w 3652647"/>
              <a:gd name="connsiteY4" fmla="*/ 2646672 h 3649972"/>
              <a:gd name="connsiteX5" fmla="*/ 119151 w 3652647"/>
              <a:gd name="connsiteY5" fmla="*/ 3649972 h 364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2647" h="3649972">
                <a:moveTo>
                  <a:pt x="3383051" y="2049772"/>
                </a:moveTo>
                <a:cubicBezTo>
                  <a:pt x="3529101" y="1667713"/>
                  <a:pt x="3675151" y="1285655"/>
                  <a:pt x="3649751" y="944872"/>
                </a:cubicBezTo>
                <a:cubicBezTo>
                  <a:pt x="3624351" y="604089"/>
                  <a:pt x="3721718" y="-64778"/>
                  <a:pt x="3230651" y="5072"/>
                </a:cubicBezTo>
                <a:cubicBezTo>
                  <a:pt x="2739584" y="74922"/>
                  <a:pt x="1234634" y="923705"/>
                  <a:pt x="703351" y="1363972"/>
                </a:cubicBezTo>
                <a:cubicBezTo>
                  <a:pt x="172068" y="1804239"/>
                  <a:pt x="140318" y="2265672"/>
                  <a:pt x="42951" y="2646672"/>
                </a:cubicBezTo>
                <a:cubicBezTo>
                  <a:pt x="-54416" y="3027672"/>
                  <a:pt x="32367" y="3338822"/>
                  <a:pt x="119151" y="3649972"/>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228D48F7-5E39-9A44-A3FF-C8C074BA8153}"/>
              </a:ext>
            </a:extLst>
          </p:cNvPr>
          <p:cNvSpPr/>
          <p:nvPr/>
        </p:nvSpPr>
        <p:spPr>
          <a:xfrm>
            <a:off x="530646" y="2666937"/>
            <a:ext cx="2042804" cy="2387663"/>
          </a:xfrm>
          <a:custGeom>
            <a:avLst/>
            <a:gdLst>
              <a:gd name="connsiteX0" fmla="*/ 1806154 w 2042804"/>
              <a:gd name="connsiteY0" fmla="*/ 2336863 h 2387663"/>
              <a:gd name="connsiteX1" fmla="*/ 1996654 w 2042804"/>
              <a:gd name="connsiteY1" fmla="*/ 1219263 h 2387663"/>
              <a:gd name="connsiteX2" fmla="*/ 1044154 w 2042804"/>
              <a:gd name="connsiteY2" fmla="*/ 63 h 2387663"/>
              <a:gd name="connsiteX3" fmla="*/ 91654 w 2042804"/>
              <a:gd name="connsiteY3" fmla="*/ 1270063 h 2387663"/>
              <a:gd name="connsiteX4" fmla="*/ 91654 w 2042804"/>
              <a:gd name="connsiteY4" fmla="*/ 2387663 h 2387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804" h="2387663">
                <a:moveTo>
                  <a:pt x="1806154" y="2336863"/>
                </a:moveTo>
                <a:cubicBezTo>
                  <a:pt x="1964904" y="1972796"/>
                  <a:pt x="2123654" y="1608730"/>
                  <a:pt x="1996654" y="1219263"/>
                </a:cubicBezTo>
                <a:cubicBezTo>
                  <a:pt x="1869654" y="829796"/>
                  <a:pt x="1361654" y="-8404"/>
                  <a:pt x="1044154" y="63"/>
                </a:cubicBezTo>
                <a:cubicBezTo>
                  <a:pt x="726654" y="8530"/>
                  <a:pt x="250404" y="872130"/>
                  <a:pt x="91654" y="1270063"/>
                </a:cubicBezTo>
                <a:cubicBezTo>
                  <a:pt x="-67096" y="1667996"/>
                  <a:pt x="12279" y="2027829"/>
                  <a:pt x="91654" y="2387663"/>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CFD5B02-0416-434A-8859-C2082F03F54B}"/>
              </a:ext>
            </a:extLst>
          </p:cNvPr>
          <p:cNvSpPr txBox="1"/>
          <p:nvPr/>
        </p:nvSpPr>
        <p:spPr>
          <a:xfrm>
            <a:off x="2721258" y="1935804"/>
            <a:ext cx="1680332" cy="923330"/>
          </a:xfrm>
          <a:prstGeom prst="rect">
            <a:avLst/>
          </a:prstGeom>
          <a:noFill/>
        </p:spPr>
        <p:txBody>
          <a:bodyPr wrap="none" rtlCol="0">
            <a:spAutoFit/>
          </a:bodyPr>
          <a:lstStyle/>
          <a:p>
            <a:r>
              <a:rPr lang="fr-FR" dirty="0"/>
              <a:t>?T3|FC3 AND </a:t>
            </a:r>
          </a:p>
          <a:p>
            <a:r>
              <a:rPr lang="fr-FR" dirty="0"/>
              <a:t>?T4|FC4 AND </a:t>
            </a:r>
          </a:p>
          <a:p>
            <a:r>
              <a:rPr lang="fr-FR" dirty="0"/>
              <a:t>?T5|FC5</a:t>
            </a:r>
            <a:endParaRPr lang="en-US" dirty="0"/>
          </a:p>
        </p:txBody>
      </p:sp>
      <p:sp>
        <p:nvSpPr>
          <p:cNvPr id="47" name="TextBox 46">
            <a:extLst>
              <a:ext uri="{FF2B5EF4-FFF2-40B4-BE49-F238E27FC236}">
                <a16:creationId xmlns:a16="http://schemas.microsoft.com/office/drawing/2014/main" id="{A324A158-A634-6546-B716-57C927161546}"/>
              </a:ext>
            </a:extLst>
          </p:cNvPr>
          <p:cNvSpPr txBox="1"/>
          <p:nvPr/>
        </p:nvSpPr>
        <p:spPr>
          <a:xfrm>
            <a:off x="4748983" y="1952643"/>
            <a:ext cx="1680332" cy="646331"/>
          </a:xfrm>
          <a:prstGeom prst="rect">
            <a:avLst/>
          </a:prstGeom>
          <a:noFill/>
        </p:spPr>
        <p:txBody>
          <a:bodyPr wrap="none" rtlCol="0">
            <a:spAutoFit/>
          </a:bodyPr>
          <a:lstStyle/>
          <a:p>
            <a:r>
              <a:rPr lang="fr-FR" dirty="0"/>
              <a:t>?T4|FC4 AND </a:t>
            </a:r>
          </a:p>
          <a:p>
            <a:r>
              <a:rPr lang="fr-FR" dirty="0"/>
              <a:t>?T5|FC5</a:t>
            </a:r>
            <a:endParaRPr lang="en-US" dirty="0"/>
          </a:p>
        </p:txBody>
      </p:sp>
      <p:pic>
        <p:nvPicPr>
          <p:cNvPr id="48" name="Picture 47">
            <a:extLst>
              <a:ext uri="{FF2B5EF4-FFF2-40B4-BE49-F238E27FC236}">
                <a16:creationId xmlns:a16="http://schemas.microsoft.com/office/drawing/2014/main" id="{941B52C5-689C-9048-97F7-7057AC002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678" y="1299121"/>
            <a:ext cx="633483" cy="940854"/>
          </a:xfrm>
          <a:prstGeom prst="rect">
            <a:avLst/>
          </a:prstGeom>
        </p:spPr>
      </p:pic>
      <p:pic>
        <p:nvPicPr>
          <p:cNvPr id="50" name="Picture 49">
            <a:extLst>
              <a:ext uri="{FF2B5EF4-FFF2-40B4-BE49-F238E27FC236}">
                <a16:creationId xmlns:a16="http://schemas.microsoft.com/office/drawing/2014/main" id="{772C808A-FC4A-CB4E-BC55-D537A98BC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463" y="1554679"/>
            <a:ext cx="1077306" cy="874113"/>
          </a:xfrm>
          <a:prstGeom prst="rect">
            <a:avLst/>
          </a:prstGeom>
        </p:spPr>
      </p:pic>
      <p:pic>
        <p:nvPicPr>
          <p:cNvPr id="52" name="Picture 51">
            <a:extLst>
              <a:ext uri="{FF2B5EF4-FFF2-40B4-BE49-F238E27FC236}">
                <a16:creationId xmlns:a16="http://schemas.microsoft.com/office/drawing/2014/main" id="{11B586FB-560F-984F-8C87-90837E61D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897" y="1628173"/>
            <a:ext cx="1077306" cy="874113"/>
          </a:xfrm>
          <a:prstGeom prst="rect">
            <a:avLst/>
          </a:prstGeom>
        </p:spPr>
      </p:pic>
      <p:sp>
        <p:nvSpPr>
          <p:cNvPr id="51" name="Rectangle 50">
            <a:extLst>
              <a:ext uri="{FF2B5EF4-FFF2-40B4-BE49-F238E27FC236}">
                <a16:creationId xmlns:a16="http://schemas.microsoft.com/office/drawing/2014/main" id="{FA0B134F-5187-F44D-B031-DCF5FAE500C2}"/>
              </a:ext>
            </a:extLst>
          </p:cNvPr>
          <p:cNvSpPr/>
          <p:nvPr/>
        </p:nvSpPr>
        <p:spPr>
          <a:xfrm>
            <a:off x="-28548" y="5707249"/>
            <a:ext cx="1244764" cy="369332"/>
          </a:xfrm>
          <a:prstGeom prst="rect">
            <a:avLst/>
          </a:prstGeom>
        </p:spPr>
        <p:txBody>
          <a:bodyPr wrap="none">
            <a:spAutoFit/>
          </a:bodyPr>
          <a:lstStyle/>
          <a:p>
            <a:r>
              <a:rPr lang="fr-FR" b="1" dirty="0">
                <a:solidFill>
                  <a:schemeClr val="bg2"/>
                </a:solidFill>
              </a:rPr>
              <a:t>!!START!!</a:t>
            </a:r>
            <a:endParaRPr lang="en-US" b="1" dirty="0">
              <a:solidFill>
                <a:schemeClr val="bg2"/>
              </a:solidFill>
            </a:endParaRPr>
          </a:p>
        </p:txBody>
      </p:sp>
      <p:pic>
        <p:nvPicPr>
          <p:cNvPr id="32" name="Picture 31">
            <a:extLst>
              <a:ext uri="{FF2B5EF4-FFF2-40B4-BE49-F238E27FC236}">
                <a16:creationId xmlns:a16="http://schemas.microsoft.com/office/drawing/2014/main" id="{D6D91F49-95C4-694C-9F42-B9E410856A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03635" y="3888939"/>
            <a:ext cx="243551" cy="272325"/>
          </a:xfrm>
          <a:prstGeom prst="rect">
            <a:avLst/>
          </a:prstGeom>
        </p:spPr>
      </p:pic>
      <p:pic>
        <p:nvPicPr>
          <p:cNvPr id="33" name="Picture 32">
            <a:extLst>
              <a:ext uri="{FF2B5EF4-FFF2-40B4-BE49-F238E27FC236}">
                <a16:creationId xmlns:a16="http://schemas.microsoft.com/office/drawing/2014/main" id="{379C6CDA-9002-4547-AAD5-D1B4785863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49899" y="2660846"/>
            <a:ext cx="243551" cy="272325"/>
          </a:xfrm>
          <a:prstGeom prst="rect">
            <a:avLst/>
          </a:prstGeom>
        </p:spPr>
      </p:pic>
      <p:pic>
        <p:nvPicPr>
          <p:cNvPr id="34" name="Picture 33">
            <a:extLst>
              <a:ext uri="{FF2B5EF4-FFF2-40B4-BE49-F238E27FC236}">
                <a16:creationId xmlns:a16="http://schemas.microsoft.com/office/drawing/2014/main" id="{59851FEE-B7A2-744C-BBE6-B5F5095FA0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693743" y="3888753"/>
            <a:ext cx="243551" cy="272325"/>
          </a:xfrm>
          <a:prstGeom prst="rect">
            <a:avLst/>
          </a:prstGeom>
        </p:spPr>
      </p:pic>
      <p:pic>
        <p:nvPicPr>
          <p:cNvPr id="35" name="Picture 34">
            <a:extLst>
              <a:ext uri="{FF2B5EF4-FFF2-40B4-BE49-F238E27FC236}">
                <a16:creationId xmlns:a16="http://schemas.microsoft.com/office/drawing/2014/main" id="{E47B6AE6-404E-634B-8CAC-0846A0E31F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051635" y="1391258"/>
            <a:ext cx="243551" cy="272325"/>
          </a:xfrm>
          <a:prstGeom prst="rect">
            <a:avLst/>
          </a:prstGeom>
        </p:spPr>
      </p:pic>
      <p:pic>
        <p:nvPicPr>
          <p:cNvPr id="36" name="Picture 35">
            <a:extLst>
              <a:ext uri="{FF2B5EF4-FFF2-40B4-BE49-F238E27FC236}">
                <a16:creationId xmlns:a16="http://schemas.microsoft.com/office/drawing/2014/main" id="{96C4C385-DC37-E348-B11D-6E9EB32E40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81639" y="1390051"/>
            <a:ext cx="243551" cy="272325"/>
          </a:xfrm>
          <a:prstGeom prst="rect">
            <a:avLst/>
          </a:prstGeom>
        </p:spPr>
      </p:pic>
      <p:pic>
        <p:nvPicPr>
          <p:cNvPr id="37" name="Picture 36">
            <a:extLst>
              <a:ext uri="{FF2B5EF4-FFF2-40B4-BE49-F238E27FC236}">
                <a16:creationId xmlns:a16="http://schemas.microsoft.com/office/drawing/2014/main" id="{A948B228-D17E-8F4D-8B06-0FEE309C69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216203" y="2660846"/>
            <a:ext cx="243551" cy="272325"/>
          </a:xfrm>
          <a:prstGeom prst="rect">
            <a:avLst/>
          </a:prstGeom>
        </p:spPr>
      </p:pic>
      <p:cxnSp>
        <p:nvCxnSpPr>
          <p:cNvPr id="4" name="Straight Arrow Connector 3">
            <a:extLst>
              <a:ext uri="{FF2B5EF4-FFF2-40B4-BE49-F238E27FC236}">
                <a16:creationId xmlns:a16="http://schemas.microsoft.com/office/drawing/2014/main" id="{142124BE-F0C9-D545-8005-98B9F3D9BA39}"/>
              </a:ext>
            </a:extLst>
          </p:cNvPr>
          <p:cNvCxnSpPr>
            <a:cxnSpLocks/>
          </p:cNvCxnSpPr>
          <p:nvPr/>
        </p:nvCxnSpPr>
        <p:spPr>
          <a:xfrm flipV="1">
            <a:off x="1915659" y="1978246"/>
            <a:ext cx="488745" cy="4385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0917BA4-086A-AF4D-80B5-9CF78E46B627}"/>
              </a:ext>
            </a:extLst>
          </p:cNvPr>
          <p:cNvCxnSpPr>
            <a:cxnSpLocks/>
          </p:cNvCxnSpPr>
          <p:nvPr/>
        </p:nvCxnSpPr>
        <p:spPr>
          <a:xfrm flipV="1">
            <a:off x="4028837" y="1571709"/>
            <a:ext cx="721686" cy="1300"/>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9EC449D-FB6A-D044-9152-43ED941ED185}"/>
              </a:ext>
            </a:extLst>
          </p:cNvPr>
          <p:cNvCxnSpPr>
            <a:cxnSpLocks/>
          </p:cNvCxnSpPr>
          <p:nvPr/>
        </p:nvCxnSpPr>
        <p:spPr>
          <a:xfrm>
            <a:off x="6358916" y="1984583"/>
            <a:ext cx="515011" cy="488670"/>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42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23" grpId="0"/>
      <p:bldP spid="25" grpId="0"/>
      <p:bldP spid="27" grpId="0"/>
      <p:bldP spid="28" grpId="0"/>
      <p:bldP spid="29" grpId="0"/>
      <p:bldP spid="30" grpId="0"/>
      <p:bldP spid="41" grpId="0" animBg="1"/>
      <p:bldP spid="42" grpId="0" animBg="1"/>
      <p:bldP spid="43" grpId="0" animBg="1"/>
      <p:bldP spid="44" grpId="0" animBg="1"/>
      <p:bldP spid="45"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296069" y="432725"/>
            <a:ext cx="8551862" cy="1143000"/>
          </a:xfrm>
        </p:spPr>
        <p:txBody>
          <a:bodyPr/>
          <a:lstStyle/>
          <a:p>
            <a:r>
              <a:rPr lang="en-US" dirty="0"/>
              <a:t>SDA Table and Semantic Routing Table for a a CSE having </a:t>
            </a:r>
            <a:r>
              <a:rPr lang="en-US" u="sng" dirty="0"/>
              <a:t>x</a:t>
            </a:r>
            <a:r>
              <a:rPr lang="en-US" dirty="0"/>
              <a:t> Customers, </a:t>
            </a:r>
            <a:r>
              <a:rPr lang="en-US" u="sng" dirty="0"/>
              <a:t>y</a:t>
            </a:r>
            <a:r>
              <a:rPr lang="en-US" dirty="0"/>
              <a:t> Providers and </a:t>
            </a:r>
            <a:r>
              <a:rPr lang="en-US" u="sng" dirty="0"/>
              <a:t>z</a:t>
            </a:r>
            <a:r>
              <a:rPr lang="en-US" dirty="0"/>
              <a:t> Peers </a:t>
            </a:r>
          </a:p>
        </p:txBody>
      </p:sp>
      <p:graphicFrame>
        <p:nvGraphicFramePr>
          <p:cNvPr id="5" name="Content Placeholder 4">
            <a:extLst>
              <a:ext uri="{FF2B5EF4-FFF2-40B4-BE49-F238E27FC236}">
                <a16:creationId xmlns:a16="http://schemas.microsoft.com/office/drawing/2014/main" id="{19EF435E-86A7-F747-AEF1-E5BE21979EFA}"/>
              </a:ext>
            </a:extLst>
          </p:cNvPr>
          <p:cNvGraphicFramePr>
            <a:graphicFrameLocks noGrp="1"/>
          </p:cNvGraphicFramePr>
          <p:nvPr>
            <p:ph idx="1"/>
            <p:extLst>
              <p:ext uri="{D42A27DB-BD31-4B8C-83A1-F6EECF244321}">
                <p14:modId xmlns:p14="http://schemas.microsoft.com/office/powerpoint/2010/main" val="349863407"/>
              </p:ext>
            </p:extLst>
          </p:nvPr>
        </p:nvGraphicFramePr>
        <p:xfrm>
          <a:off x="-1" y="3029804"/>
          <a:ext cx="9144001" cy="3183933"/>
        </p:xfrm>
        <a:graphic>
          <a:graphicData uri="http://schemas.openxmlformats.org/drawingml/2006/table">
            <a:tbl>
              <a:tblPr firstRow="1" firstCol="1" bandRow="1">
                <a:tableStyleId>{5C22544A-7EE6-4342-B048-85BDC9FD1C3A}</a:tableStyleId>
              </a:tblPr>
              <a:tblGrid>
                <a:gridCol w="2538484">
                  <a:extLst>
                    <a:ext uri="{9D8B030D-6E8A-4147-A177-3AD203B41FA5}">
                      <a16:colId xmlns:a16="http://schemas.microsoft.com/office/drawing/2014/main" val="235294985"/>
                    </a:ext>
                  </a:extLst>
                </a:gridCol>
                <a:gridCol w="1652517">
                  <a:extLst>
                    <a:ext uri="{9D8B030D-6E8A-4147-A177-3AD203B41FA5}">
                      <a16:colId xmlns:a16="http://schemas.microsoft.com/office/drawing/2014/main" val="3354624005"/>
                    </a:ext>
                  </a:extLst>
                </a:gridCol>
                <a:gridCol w="1773071">
                  <a:extLst>
                    <a:ext uri="{9D8B030D-6E8A-4147-A177-3AD203B41FA5}">
                      <a16:colId xmlns:a16="http://schemas.microsoft.com/office/drawing/2014/main" val="1857761626"/>
                    </a:ext>
                  </a:extLst>
                </a:gridCol>
                <a:gridCol w="1542197">
                  <a:extLst>
                    <a:ext uri="{9D8B030D-6E8A-4147-A177-3AD203B41FA5}">
                      <a16:colId xmlns:a16="http://schemas.microsoft.com/office/drawing/2014/main" val="1744233926"/>
                    </a:ext>
                  </a:extLst>
                </a:gridCol>
                <a:gridCol w="1637732">
                  <a:extLst>
                    <a:ext uri="{9D8B030D-6E8A-4147-A177-3AD203B41FA5}">
                      <a16:colId xmlns:a16="http://schemas.microsoft.com/office/drawing/2014/main" val="2649269777"/>
                    </a:ext>
                  </a:extLst>
                </a:gridCol>
              </a:tblGrid>
              <a:tr h="454848">
                <a:tc>
                  <a:txBody>
                    <a:bodyPr/>
                    <a:lstStyle/>
                    <a:p>
                      <a:pPr algn="ctr" hangingPunct="0">
                        <a:spcAft>
                          <a:spcPts val="900"/>
                        </a:spcAft>
                      </a:pPr>
                      <a:r>
                        <a:rPr lang="en-GB" sz="1400" dirty="0">
                          <a:effectLst/>
                          <a:latin typeface="+mn-lt"/>
                        </a:rPr>
                        <a:t>TYPE</a:t>
                      </a:r>
                      <a:endParaRPr lang="en-FR" sz="1400" dirty="0">
                        <a:effectLst/>
                        <a:latin typeface="+mn-lt"/>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latin typeface="+mn-lt"/>
                          <a:ea typeface="Batang" panose="02030600000101010101" pitchFamily="18" charset="-127"/>
                        </a:rPr>
                        <a:t>URI</a:t>
                      </a:r>
                      <a:endParaRPr lang="en-FR" sz="1400" dirty="0">
                        <a:effectLst/>
                        <a:latin typeface="+mn-lt"/>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latin typeface="+mn-lt"/>
                        </a:rPr>
                        <a:t>CSE CUSTOMERS</a:t>
                      </a:r>
                      <a:endParaRPr lang="en-FR" sz="1400" dirty="0">
                        <a:effectLst/>
                        <a:latin typeface="+mn-lt"/>
                        <a:ea typeface="Batang" panose="02030600000101010101" pitchFamily="18" charset="-127"/>
                      </a:endParaRPr>
                    </a:p>
                  </a:txBody>
                  <a:tcPr marL="68580" marR="68580" marT="0" marB="0" anchor="ctr"/>
                </a:tc>
                <a:tc>
                  <a:txBody>
                    <a:bodyPr/>
                    <a:lstStyle/>
                    <a:p>
                      <a:pPr algn="ctr" hangingPunct="0">
                        <a:spcAft>
                          <a:spcPts val="900"/>
                        </a:spcAft>
                      </a:pPr>
                      <a:r>
                        <a:rPr lang="en-GB" sz="1400">
                          <a:effectLst/>
                          <a:latin typeface="+mn-lt"/>
                        </a:rPr>
                        <a:t>CSE PEERS</a:t>
                      </a:r>
                      <a:endParaRPr lang="en-FR" sz="1400">
                        <a:effectLst/>
                        <a:latin typeface="+mn-lt"/>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latin typeface="+mn-lt"/>
                        </a:rPr>
                        <a:t>CSE PROVIDERS</a:t>
                      </a:r>
                      <a:endParaRPr lang="en-FR" sz="1400" dirty="0">
                        <a:effectLst/>
                        <a:latin typeface="+mn-lt"/>
                        <a:ea typeface="Batang" panose="02030600000101010101" pitchFamily="18" charset="-127"/>
                      </a:endParaRPr>
                    </a:p>
                  </a:txBody>
                  <a:tcPr marL="68580" marR="68580" marT="0" marB="0" anchor="ctr"/>
                </a:tc>
                <a:extLst>
                  <a:ext uri="{0D108BD9-81ED-4DB2-BD59-A6C34878D82A}">
                    <a16:rowId xmlns:a16="http://schemas.microsoft.com/office/drawing/2014/main" val="1965956576"/>
                  </a:ext>
                </a:extLst>
              </a:tr>
              <a:tr h="909695">
                <a:tc>
                  <a:txBody>
                    <a:bodyPr/>
                    <a:lstStyle/>
                    <a:p>
                      <a:pPr algn="ctr" hangingPunct="0">
                        <a:spcAft>
                          <a:spcPts val="900"/>
                        </a:spcAft>
                      </a:pPr>
                      <a:r>
                        <a:rPr lang="en-GB" sz="1400" dirty="0">
                          <a:effectLst/>
                        </a:rPr>
                        <a:t>THERMOMETER</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URI_1 ... URI_y</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en-GB" sz="1400" dirty="0">
                          <a:effectLst/>
                        </a:rPr>
                        <a:t>(CSE_1, #cu_1)</a:t>
                      </a:r>
                    </a:p>
                    <a:p>
                      <a:pPr algn="ctr" hangingPunct="0">
                        <a:spcBef>
                          <a:spcPts val="0"/>
                        </a:spcBef>
                        <a:spcAft>
                          <a:spcPts val="0"/>
                        </a:spcAft>
                      </a:pPr>
                      <a:r>
                        <a:rPr lang="en-GB" sz="1400" dirty="0">
                          <a:effectLst/>
                        </a:rPr>
                        <a:t>...  </a:t>
                      </a:r>
                    </a:p>
                    <a:p>
                      <a:pPr algn="ctr" hangingPunct="0">
                        <a:spcBef>
                          <a:spcPts val="0"/>
                        </a:spcBef>
                        <a:spcAft>
                          <a:spcPts val="0"/>
                        </a:spcAft>
                      </a:pPr>
                      <a:r>
                        <a:rPr lang="en-GB" sz="1400" dirty="0">
                          <a:effectLst/>
                        </a:rPr>
                        <a:t>(CSE_x, #cu_m)</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rPr>
                        <a:t>(CSE_1, #pe_1)</a:t>
                      </a:r>
                    </a:p>
                    <a:p>
                      <a:pPr algn="ctr" hangingPunct="0">
                        <a:spcBef>
                          <a:spcPts val="0"/>
                        </a:spcBef>
                        <a:spcAft>
                          <a:spcPts val="0"/>
                        </a:spcAft>
                      </a:pPr>
                      <a:r>
                        <a:rPr lang="fr-FR" sz="1400" dirty="0">
                          <a:effectLst/>
                        </a:rPr>
                        <a:t>...</a:t>
                      </a:r>
                    </a:p>
                    <a:p>
                      <a:pPr algn="ctr" hangingPunct="0">
                        <a:spcBef>
                          <a:spcPts val="0"/>
                        </a:spcBef>
                        <a:spcAft>
                          <a:spcPts val="0"/>
                        </a:spcAft>
                      </a:pPr>
                      <a:r>
                        <a:rPr lang="fr-FR" sz="1400" dirty="0">
                          <a:effectLst/>
                        </a:rPr>
                        <a:t> (CSE_y, #pe_m)</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rPr>
                        <a:t>(CSE_1, #pr_1)</a:t>
                      </a:r>
                    </a:p>
                    <a:p>
                      <a:pPr algn="ctr" hangingPunct="0">
                        <a:spcBef>
                          <a:spcPts val="0"/>
                        </a:spcBef>
                        <a:spcAft>
                          <a:spcPts val="0"/>
                        </a:spcAft>
                      </a:pPr>
                      <a:r>
                        <a:rPr lang="fr-FR" sz="1400" dirty="0">
                          <a:effectLst/>
                        </a:rPr>
                        <a:t>... </a:t>
                      </a:r>
                    </a:p>
                    <a:p>
                      <a:pPr algn="ctr" hangingPunct="0">
                        <a:spcBef>
                          <a:spcPts val="0"/>
                        </a:spcBef>
                        <a:spcAft>
                          <a:spcPts val="0"/>
                        </a:spcAft>
                      </a:pPr>
                      <a:r>
                        <a:rPr lang="fr-FR" sz="1400" dirty="0">
                          <a:effectLst/>
                        </a:rPr>
                        <a:t>(CSE_z, #pr_m)</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991599477"/>
                  </a:ext>
                </a:extLst>
              </a:tr>
              <a:tr h="909695">
                <a:tc>
                  <a:txBody>
                    <a:bodyPr/>
                    <a:lstStyle/>
                    <a:p>
                      <a:pPr algn="ctr" hangingPunct="0">
                        <a:spcAft>
                          <a:spcPts val="900"/>
                        </a:spcAft>
                      </a:pPr>
                      <a:r>
                        <a:rPr lang="en-GB" sz="1400">
                          <a:effectLst/>
                        </a:rPr>
                        <a:t>WATER_VALVE</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URI_1 ... URI_n</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en-GB" sz="1400" dirty="0">
                          <a:effectLst/>
                          <a:highlight>
                            <a:srgbClr val="FFFF00"/>
                          </a:highlight>
                        </a:rPr>
                        <a:t>(CSE_1, #cu_1)</a:t>
                      </a:r>
                    </a:p>
                    <a:p>
                      <a:pPr algn="ctr" hangingPunct="0">
                        <a:spcBef>
                          <a:spcPts val="0"/>
                        </a:spcBef>
                        <a:spcAft>
                          <a:spcPts val="0"/>
                        </a:spcAft>
                      </a:pPr>
                      <a:r>
                        <a:rPr lang="en-GB" sz="1400" dirty="0">
                          <a:effectLst/>
                        </a:rPr>
                        <a:t>...  </a:t>
                      </a:r>
                    </a:p>
                    <a:p>
                      <a:pPr algn="ctr" hangingPunct="0">
                        <a:spcBef>
                          <a:spcPts val="0"/>
                        </a:spcBef>
                        <a:spcAft>
                          <a:spcPts val="0"/>
                        </a:spcAft>
                      </a:pPr>
                      <a:r>
                        <a:rPr lang="en-GB" sz="1400" dirty="0">
                          <a:effectLst/>
                        </a:rPr>
                        <a:t>(CSE_x, #cu_n)</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rPr>
                        <a:t>(CSE_1, #pe_1)</a:t>
                      </a:r>
                    </a:p>
                    <a:p>
                      <a:pPr algn="ctr" hangingPunct="0">
                        <a:spcBef>
                          <a:spcPts val="0"/>
                        </a:spcBef>
                        <a:spcAft>
                          <a:spcPts val="0"/>
                        </a:spcAft>
                      </a:pPr>
                      <a:r>
                        <a:rPr lang="fr-FR" sz="1400" dirty="0">
                          <a:effectLst/>
                        </a:rPr>
                        <a:t>...  </a:t>
                      </a:r>
                    </a:p>
                    <a:p>
                      <a:pPr algn="ctr" hangingPunct="0">
                        <a:spcBef>
                          <a:spcPts val="0"/>
                        </a:spcBef>
                        <a:spcAft>
                          <a:spcPts val="0"/>
                        </a:spcAft>
                      </a:pPr>
                      <a:r>
                        <a:rPr lang="fr-FR" sz="1400" dirty="0">
                          <a:effectLst/>
                          <a:highlight>
                            <a:srgbClr val="FFFF00"/>
                          </a:highlight>
                        </a:rPr>
                        <a:t>(CSE_y, #pe_n)</a:t>
                      </a:r>
                      <a:endParaRPr lang="en-FR" sz="1400" dirty="0">
                        <a:effectLst/>
                        <a:highlight>
                          <a:srgbClr val="FFFF00"/>
                        </a:highligh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highlight>
                            <a:srgbClr val="FFFF00"/>
                          </a:highlight>
                        </a:rPr>
                        <a:t>(CSE_1, #pr_1)</a:t>
                      </a:r>
                    </a:p>
                    <a:p>
                      <a:pPr algn="ctr" hangingPunct="0">
                        <a:spcBef>
                          <a:spcPts val="0"/>
                        </a:spcBef>
                        <a:spcAft>
                          <a:spcPts val="0"/>
                        </a:spcAft>
                      </a:pPr>
                      <a:r>
                        <a:rPr lang="fr-FR" sz="1400" dirty="0">
                          <a:effectLst/>
                        </a:rPr>
                        <a:t>... </a:t>
                      </a:r>
                    </a:p>
                    <a:p>
                      <a:pPr algn="ctr" hangingPunct="0">
                        <a:spcBef>
                          <a:spcPts val="0"/>
                        </a:spcBef>
                        <a:spcAft>
                          <a:spcPts val="0"/>
                        </a:spcAft>
                      </a:pPr>
                      <a:r>
                        <a:rPr lang="fr-FR" sz="1400" dirty="0">
                          <a:effectLst/>
                        </a:rPr>
                        <a:t> (CSE_z, #pr_n)</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3302737688"/>
                  </a:ext>
                </a:extLst>
              </a:tr>
              <a:tr h="909695">
                <a:tc>
                  <a:txBody>
                    <a:bodyPr/>
                    <a:lstStyle/>
                    <a:p>
                      <a:pPr algn="ctr" hangingPunct="0">
                        <a:spcAft>
                          <a:spcPts val="900"/>
                        </a:spcAft>
                      </a:pPr>
                      <a:r>
                        <a:rPr lang="en-GB" sz="1400" dirty="0">
                          <a:effectLst/>
                        </a:rPr>
                        <a:t>AIR_POLLUTION_STATION</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URI_1 ... URI_p</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en-GB" sz="1400" dirty="0">
                          <a:effectLst/>
                        </a:rPr>
                        <a:t>(CSE_1, #cu_1)</a:t>
                      </a:r>
                    </a:p>
                    <a:p>
                      <a:pPr algn="ctr" hangingPunct="0">
                        <a:spcBef>
                          <a:spcPts val="0"/>
                        </a:spcBef>
                        <a:spcAft>
                          <a:spcPts val="0"/>
                        </a:spcAft>
                      </a:pPr>
                      <a:r>
                        <a:rPr lang="en-GB" sz="1400" dirty="0">
                          <a:effectLst/>
                        </a:rPr>
                        <a:t>... </a:t>
                      </a:r>
                    </a:p>
                    <a:p>
                      <a:pPr algn="ctr" hangingPunct="0">
                        <a:spcBef>
                          <a:spcPts val="0"/>
                        </a:spcBef>
                        <a:spcAft>
                          <a:spcPts val="0"/>
                        </a:spcAft>
                      </a:pPr>
                      <a:r>
                        <a:rPr lang="en-GB" sz="1400" dirty="0">
                          <a:effectLst/>
                        </a:rPr>
                        <a:t>(CSE_x, #cu_p)</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rPr>
                        <a:t>(CSE_1, #pe_1)</a:t>
                      </a:r>
                    </a:p>
                    <a:p>
                      <a:pPr algn="ctr" hangingPunct="0">
                        <a:spcBef>
                          <a:spcPts val="0"/>
                        </a:spcBef>
                        <a:spcAft>
                          <a:spcPts val="0"/>
                        </a:spcAft>
                      </a:pPr>
                      <a:r>
                        <a:rPr lang="fr-FR" sz="1400" dirty="0">
                          <a:effectLst/>
                        </a:rPr>
                        <a:t>...  </a:t>
                      </a:r>
                    </a:p>
                    <a:p>
                      <a:pPr algn="ctr" hangingPunct="0">
                        <a:spcBef>
                          <a:spcPts val="0"/>
                        </a:spcBef>
                        <a:spcAft>
                          <a:spcPts val="0"/>
                        </a:spcAft>
                      </a:pPr>
                      <a:r>
                        <a:rPr lang="fr-FR" sz="1400" dirty="0">
                          <a:effectLst/>
                        </a:rPr>
                        <a:t>(CSE_y, #pe_p)</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Bef>
                          <a:spcPts val="0"/>
                        </a:spcBef>
                        <a:spcAft>
                          <a:spcPts val="0"/>
                        </a:spcAft>
                      </a:pPr>
                      <a:r>
                        <a:rPr lang="fr-FR" sz="1400" dirty="0">
                          <a:effectLst/>
                        </a:rPr>
                        <a:t>(CSE_1, #pr_1)</a:t>
                      </a:r>
                    </a:p>
                    <a:p>
                      <a:pPr algn="ctr" hangingPunct="0">
                        <a:spcBef>
                          <a:spcPts val="0"/>
                        </a:spcBef>
                        <a:spcAft>
                          <a:spcPts val="0"/>
                        </a:spcAft>
                      </a:pPr>
                      <a:r>
                        <a:rPr lang="fr-FR" sz="1400" dirty="0">
                          <a:effectLst/>
                        </a:rPr>
                        <a:t>...  </a:t>
                      </a:r>
                    </a:p>
                    <a:p>
                      <a:pPr algn="ctr" hangingPunct="0">
                        <a:spcBef>
                          <a:spcPts val="0"/>
                        </a:spcBef>
                        <a:spcAft>
                          <a:spcPts val="0"/>
                        </a:spcAft>
                      </a:pPr>
                      <a:r>
                        <a:rPr lang="fr-FR" sz="1400" dirty="0">
                          <a:effectLst/>
                        </a:rPr>
                        <a:t>(CSE_z, #pr_p)</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439459606"/>
                  </a:ext>
                </a:extLst>
              </a:tr>
            </a:tbl>
          </a:graphicData>
        </a:graphic>
      </p:graphicFrame>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8</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graphicFrame>
        <p:nvGraphicFramePr>
          <p:cNvPr id="20" name="Table 19">
            <a:extLst>
              <a:ext uri="{FF2B5EF4-FFF2-40B4-BE49-F238E27FC236}">
                <a16:creationId xmlns:a16="http://schemas.microsoft.com/office/drawing/2014/main" id="{535561E0-6525-274E-97E4-6FE1E8A49120}"/>
              </a:ext>
            </a:extLst>
          </p:cNvPr>
          <p:cNvGraphicFramePr>
            <a:graphicFrameLocks noGrp="1"/>
          </p:cNvGraphicFramePr>
          <p:nvPr>
            <p:extLst>
              <p:ext uri="{D42A27DB-BD31-4B8C-83A1-F6EECF244321}">
                <p14:modId xmlns:p14="http://schemas.microsoft.com/office/powerpoint/2010/main" val="3056438049"/>
              </p:ext>
            </p:extLst>
          </p:nvPr>
        </p:nvGraphicFramePr>
        <p:xfrm>
          <a:off x="-1" y="1850101"/>
          <a:ext cx="9143999" cy="790073"/>
        </p:xfrm>
        <a:graphic>
          <a:graphicData uri="http://schemas.openxmlformats.org/drawingml/2006/table">
            <a:tbl>
              <a:tblPr firstRow="1" firstCol="1" bandRow="1">
                <a:tableStyleId>{5C22544A-7EE6-4342-B048-85BDC9FD1C3A}</a:tableStyleId>
              </a:tblPr>
              <a:tblGrid>
                <a:gridCol w="3185613">
                  <a:extLst>
                    <a:ext uri="{9D8B030D-6E8A-4147-A177-3AD203B41FA5}">
                      <a16:colId xmlns:a16="http://schemas.microsoft.com/office/drawing/2014/main" val="1095172485"/>
                    </a:ext>
                  </a:extLst>
                </a:gridCol>
                <a:gridCol w="2978443">
                  <a:extLst>
                    <a:ext uri="{9D8B030D-6E8A-4147-A177-3AD203B41FA5}">
                      <a16:colId xmlns:a16="http://schemas.microsoft.com/office/drawing/2014/main" val="3637347741"/>
                    </a:ext>
                  </a:extLst>
                </a:gridCol>
                <a:gridCol w="2979943">
                  <a:extLst>
                    <a:ext uri="{9D8B030D-6E8A-4147-A177-3AD203B41FA5}">
                      <a16:colId xmlns:a16="http://schemas.microsoft.com/office/drawing/2014/main" val="1155840018"/>
                    </a:ext>
                  </a:extLst>
                </a:gridCol>
              </a:tblGrid>
              <a:tr h="292389">
                <a:tc>
                  <a:txBody>
                    <a:bodyPr/>
                    <a:lstStyle/>
                    <a:p>
                      <a:pPr algn="ctr" hangingPunct="0">
                        <a:spcAft>
                          <a:spcPts val="900"/>
                        </a:spcAft>
                      </a:pPr>
                      <a:r>
                        <a:rPr lang="en-GB" sz="1400">
                          <a:effectLst/>
                        </a:rPr>
                        <a:t>CSE CUSTOMERS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a:effectLst/>
                        </a:rPr>
                        <a:t>CSE PEERS</a:t>
                      </a:r>
                      <a:endParaRPr lang="en-FR" sz="14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 PROVIDERS</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4093345264"/>
                  </a:ext>
                </a:extLst>
              </a:tr>
              <a:tr h="497684">
                <a:tc>
                  <a:txBody>
                    <a:bodyPr/>
                    <a:lstStyle/>
                    <a:p>
                      <a:pPr algn="ctr" hangingPunct="0">
                        <a:spcAft>
                          <a:spcPts val="900"/>
                        </a:spcAft>
                      </a:pPr>
                      <a:r>
                        <a:rPr lang="en-GB" sz="1400" dirty="0">
                          <a:effectLst/>
                        </a:rPr>
                        <a:t>CSE_1 ... CSE_x</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CSE_1 ... CSE_y</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400" dirty="0">
                          <a:effectLst/>
                        </a:rPr>
                        <a:t>CSE_1 ... CSE_z</a:t>
                      </a:r>
                      <a:endParaRPr lang="en-FR" sz="14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73011853"/>
                  </a:ext>
                </a:extLst>
              </a:tr>
            </a:tbl>
          </a:graphicData>
        </a:graphic>
      </p:graphicFrame>
    </p:spTree>
    <p:extLst>
      <p:ext uri="{BB962C8B-B14F-4D97-AF65-F5344CB8AC3E}">
        <p14:creationId xmlns:p14="http://schemas.microsoft.com/office/powerpoint/2010/main" val="20284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1416-0B1B-AA4E-83A8-F881A66AC20B}"/>
              </a:ext>
            </a:extLst>
          </p:cNvPr>
          <p:cNvSpPr>
            <a:spLocks noGrp="1"/>
          </p:cNvSpPr>
          <p:nvPr>
            <p:ph type="title"/>
          </p:nvPr>
        </p:nvSpPr>
        <p:spPr>
          <a:xfrm>
            <a:off x="338139" y="350838"/>
            <a:ext cx="8551862" cy="1143000"/>
          </a:xfrm>
        </p:spPr>
        <p:txBody>
          <a:bodyPr/>
          <a:lstStyle/>
          <a:p>
            <a:r>
              <a:rPr lang="en-GB" dirty="0"/>
              <a:t>Semantic Routing Table Upgrade and Propagation</a:t>
            </a:r>
            <a:endParaRPr lang="en-US" dirty="0"/>
          </a:p>
        </p:txBody>
      </p:sp>
      <p:graphicFrame>
        <p:nvGraphicFramePr>
          <p:cNvPr id="4" name="Content Placeholder 3">
            <a:extLst>
              <a:ext uri="{FF2B5EF4-FFF2-40B4-BE49-F238E27FC236}">
                <a16:creationId xmlns:a16="http://schemas.microsoft.com/office/drawing/2014/main" id="{BFE0755D-5A77-C240-BFC1-B4A7A0DC3E90}"/>
              </a:ext>
            </a:extLst>
          </p:cNvPr>
          <p:cNvGraphicFramePr>
            <a:graphicFrameLocks noGrp="1"/>
          </p:cNvGraphicFramePr>
          <p:nvPr>
            <p:ph idx="1"/>
            <p:extLst>
              <p:ext uri="{D42A27DB-BD31-4B8C-83A1-F6EECF244321}">
                <p14:modId xmlns:p14="http://schemas.microsoft.com/office/powerpoint/2010/main" val="2790011586"/>
              </p:ext>
            </p:extLst>
          </p:nvPr>
        </p:nvGraphicFramePr>
        <p:xfrm>
          <a:off x="66678" y="1733264"/>
          <a:ext cx="9077322" cy="1897040"/>
        </p:xfrm>
        <a:graphic>
          <a:graphicData uri="http://schemas.openxmlformats.org/drawingml/2006/table">
            <a:tbl>
              <a:tblPr firstRow="1" firstCol="1" bandRow="1">
                <a:tableStyleId>{5C22544A-7EE6-4342-B048-85BDC9FD1C3A}</a:tableStyleId>
              </a:tblPr>
              <a:tblGrid>
                <a:gridCol w="2668135">
                  <a:extLst>
                    <a:ext uri="{9D8B030D-6E8A-4147-A177-3AD203B41FA5}">
                      <a16:colId xmlns:a16="http://schemas.microsoft.com/office/drawing/2014/main" val="1902878367"/>
                    </a:ext>
                  </a:extLst>
                </a:gridCol>
                <a:gridCol w="1871467">
                  <a:extLst>
                    <a:ext uri="{9D8B030D-6E8A-4147-A177-3AD203B41FA5}">
                      <a16:colId xmlns:a16="http://schemas.microsoft.com/office/drawing/2014/main" val="2942543160"/>
                    </a:ext>
                  </a:extLst>
                </a:gridCol>
                <a:gridCol w="1469833">
                  <a:extLst>
                    <a:ext uri="{9D8B030D-6E8A-4147-A177-3AD203B41FA5}">
                      <a16:colId xmlns:a16="http://schemas.microsoft.com/office/drawing/2014/main" val="2810544758"/>
                    </a:ext>
                  </a:extLst>
                </a:gridCol>
                <a:gridCol w="1469833">
                  <a:extLst>
                    <a:ext uri="{9D8B030D-6E8A-4147-A177-3AD203B41FA5}">
                      <a16:colId xmlns:a16="http://schemas.microsoft.com/office/drawing/2014/main" val="3508655903"/>
                    </a:ext>
                  </a:extLst>
                </a:gridCol>
                <a:gridCol w="1598054">
                  <a:extLst>
                    <a:ext uri="{9D8B030D-6E8A-4147-A177-3AD203B41FA5}">
                      <a16:colId xmlns:a16="http://schemas.microsoft.com/office/drawing/2014/main" val="3799096358"/>
                    </a:ext>
                  </a:extLst>
                </a:gridCol>
              </a:tblGrid>
              <a:tr h="798754">
                <a:tc>
                  <a:txBody>
                    <a:bodyPr/>
                    <a:lstStyle/>
                    <a:p>
                      <a:pPr algn="ctr" hangingPunct="0">
                        <a:spcAft>
                          <a:spcPts val="900"/>
                        </a:spcAft>
                      </a:pPr>
                      <a:r>
                        <a:rPr lang="en-GB" sz="1600" dirty="0">
                          <a:effectLst/>
                        </a:rPr>
                        <a:t>TYPE</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600" dirty="0">
                          <a:effectLst/>
                        </a:rPr>
                        <a:t>URI</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600" dirty="0">
                          <a:effectLst/>
                        </a:rPr>
                        <a:t>CSE CUSTOMERS</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600">
                          <a:effectLst/>
                        </a:rPr>
                        <a:t>CSE PEERS</a:t>
                      </a:r>
                      <a:endParaRPr lang="en-FR" sz="160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ctr" hangingPunct="0">
                        <a:spcAft>
                          <a:spcPts val="900"/>
                        </a:spcAft>
                      </a:pPr>
                      <a:r>
                        <a:rPr lang="en-GB" sz="1600">
                          <a:effectLst/>
                        </a:rPr>
                        <a:t>CSE PROVIDERS</a:t>
                      </a:r>
                      <a:endParaRPr lang="en-FR" sz="160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1895499999"/>
                  </a:ext>
                </a:extLst>
              </a:tr>
              <a:tr h="1098286">
                <a:tc>
                  <a:txBody>
                    <a:bodyPr/>
                    <a:lstStyle/>
                    <a:p>
                      <a:pPr algn="ctr" hangingPunct="0">
                        <a:spcAft>
                          <a:spcPts val="900"/>
                        </a:spcAft>
                      </a:pPr>
                      <a:r>
                        <a:rPr lang="en-GB" sz="1600" dirty="0">
                          <a:effectLst/>
                        </a:rPr>
                        <a:t>THERMOMETER</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algn="l" hangingPunct="0">
                        <a:spcAft>
                          <a:spcPts val="900"/>
                        </a:spcAft>
                      </a:pPr>
                      <a:r>
                        <a:rPr lang="en-GB" sz="1600" dirty="0">
                          <a:effectLst/>
                        </a:rPr>
                        <a:t>    </a:t>
                      </a:r>
                      <a:r>
                        <a:rPr lang="en-GB" sz="1600" dirty="0" err="1">
                          <a:effectLst/>
                        </a:rPr>
                        <a:t>URI_x</a:t>
                      </a:r>
                      <a:r>
                        <a:rPr lang="en-GB" sz="1600" dirty="0">
                          <a:effectLst/>
                        </a:rPr>
                        <a:t> </a:t>
                      </a:r>
                      <a:endParaRPr lang="en-FR" sz="1600" dirty="0">
                        <a:solidFill>
                          <a:schemeClr val="bg2"/>
                        </a:solidFill>
                        <a:effectLst/>
                        <a:latin typeface="Times New Roman" panose="02020603050405020304" pitchFamily="18" charset="0"/>
                        <a:ea typeface="Batang" panose="02030600000101010101" pitchFamily="18" charset="-127"/>
                      </a:endParaRPr>
                    </a:p>
                  </a:txBody>
                  <a:tcPr marL="68580" marR="68580" marT="0" marB="0" anchor="ctr"/>
                </a:tc>
                <a:tc>
                  <a:txBody>
                    <a:bodyPr/>
                    <a:lstStyle/>
                    <a:p>
                      <a:pPr hangingPunct="0">
                        <a:spcAft>
                          <a:spcPts val="900"/>
                        </a:spcAft>
                      </a:pPr>
                      <a:r>
                        <a:rPr lang="en-GB" sz="1600" dirty="0">
                          <a:effectLst/>
                        </a:rPr>
                        <a:t>(URIcust1,#2)</a:t>
                      </a:r>
                      <a:endParaRPr lang="en-FR" sz="1600" dirty="0">
                        <a:effectLst/>
                      </a:endParaRPr>
                    </a:p>
                    <a:p>
                      <a:pPr hangingPunct="0">
                        <a:spcAft>
                          <a:spcPts val="900"/>
                        </a:spcAft>
                      </a:pPr>
                      <a:r>
                        <a:rPr lang="en-GB" sz="1600" dirty="0">
                          <a:effectLst/>
                        </a:rPr>
                        <a:t>(URIcust2,#1)</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hangingPunct="0">
                        <a:spcAft>
                          <a:spcPts val="900"/>
                        </a:spcAft>
                      </a:pPr>
                      <a:r>
                        <a:rPr lang="en-GB" sz="1600" dirty="0">
                          <a:effectLst/>
                        </a:rPr>
                        <a:t>(URIpeer1,#1)</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hangingPunct="0">
                        <a:spcAft>
                          <a:spcPts val="900"/>
                        </a:spcAft>
                      </a:pPr>
                      <a:r>
                        <a:rPr lang="en-GB" sz="1600" dirty="0">
                          <a:effectLst/>
                        </a:rPr>
                        <a:t>(URIprov,#3)</a:t>
                      </a:r>
                      <a:endParaRPr lang="en-FR" sz="1600" dirty="0">
                        <a:effectLst/>
                        <a:latin typeface="Times New Roman" panose="02020603050405020304"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765783948"/>
                  </a:ext>
                </a:extLst>
              </a:tr>
            </a:tbl>
          </a:graphicData>
        </a:graphic>
      </p:graphicFrame>
      <p:sp>
        <p:nvSpPr>
          <p:cNvPr id="6" name="Slide Number Placeholder 5">
            <a:extLst>
              <a:ext uri="{FF2B5EF4-FFF2-40B4-BE49-F238E27FC236}">
                <a16:creationId xmlns:a16="http://schemas.microsoft.com/office/drawing/2014/main" id="{BCDEC30C-8F36-2641-BF14-2CDBCBBFAE8E}"/>
              </a:ext>
            </a:extLst>
          </p:cNvPr>
          <p:cNvSpPr>
            <a:spLocks noGrp="1"/>
          </p:cNvSpPr>
          <p:nvPr>
            <p:ph type="sldNum" sz="quarter" idx="12"/>
          </p:nvPr>
        </p:nvSpPr>
        <p:spPr/>
        <p:txBody>
          <a:bodyPr/>
          <a:lstStyle/>
          <a:p>
            <a:r>
              <a:rPr lang="fr-FR"/>
              <a:t>- </a:t>
            </a:r>
            <a:fld id="{E9AAAE72-8ED8-411E-B5A3-C3E479FF046F}" type="slidenum">
              <a:rPr lang="fr-FR" smtClean="0"/>
              <a:pPr/>
              <a:t>9</a:t>
            </a:fld>
            <a:endParaRPr lang="fr-FR"/>
          </a:p>
        </p:txBody>
      </p:sp>
      <p:sp>
        <p:nvSpPr>
          <p:cNvPr id="8" name="Text Box 5">
            <a:extLst>
              <a:ext uri="{FF2B5EF4-FFF2-40B4-BE49-F238E27FC236}">
                <a16:creationId xmlns:a16="http://schemas.microsoft.com/office/drawing/2014/main" id="{3A2F20D4-D49F-CD40-BD00-7AED70F6AD3B}"/>
              </a:ext>
            </a:extLst>
          </p:cNvPr>
          <p:cNvSpPr txBox="1">
            <a:spLocks noChangeArrowheads="1"/>
          </p:cNvSpPr>
          <p:nvPr/>
        </p:nvSpPr>
        <p:spPr bwMode="white">
          <a:xfrm>
            <a:off x="1374609" y="6488113"/>
            <a:ext cx="3565525" cy="265112"/>
          </a:xfrm>
          <a:prstGeom prst="rect">
            <a:avLst/>
          </a:prstGeom>
          <a:noFill/>
          <a:ln w="9525">
            <a:noFill/>
            <a:miter lim="800000"/>
            <a:headEnd/>
            <a:tailEnd/>
          </a:ln>
          <a:effectLst/>
        </p:spPr>
        <p:txBody>
          <a:bodyPr lIns="0" tIns="0" rIns="0" bIns="0" anchor="ctr"/>
          <a:lstStyle/>
          <a:p>
            <a:r>
              <a:rPr lang="fr-FR" sz="1100" b="1" dirty="0">
                <a:solidFill>
                  <a:schemeClr val="bg1"/>
                </a:solidFill>
              </a:rPr>
              <a:t>Luigi </a:t>
            </a:r>
            <a:r>
              <a:rPr lang="fr-FR" sz="1100" b="1" dirty="0" err="1">
                <a:solidFill>
                  <a:schemeClr val="bg1"/>
                </a:solidFill>
              </a:rPr>
              <a:t>Liquori</a:t>
            </a:r>
            <a:endParaRPr lang="fr-FR" sz="1100" b="1" dirty="0">
              <a:solidFill>
                <a:schemeClr val="bg1"/>
              </a:solidFill>
            </a:endParaRPr>
          </a:p>
        </p:txBody>
      </p:sp>
      <p:sp>
        <p:nvSpPr>
          <p:cNvPr id="10" name="Espace réservé de la date 3">
            <a:extLst>
              <a:ext uri="{FF2B5EF4-FFF2-40B4-BE49-F238E27FC236}">
                <a16:creationId xmlns:a16="http://schemas.microsoft.com/office/drawing/2014/main" id="{197F5F28-F02D-5B44-9FA7-DE4FA3B8F13B}"/>
              </a:ext>
            </a:extLst>
          </p:cNvPr>
          <p:cNvSpPr>
            <a:spLocks noGrp="1"/>
          </p:cNvSpPr>
          <p:nvPr>
            <p:ph type="dt" sz="half" idx="10"/>
          </p:nvPr>
        </p:nvSpPr>
        <p:spPr>
          <a:xfrm>
            <a:off x="6578600" y="6489700"/>
            <a:ext cx="2011363" cy="273050"/>
          </a:xfrm>
        </p:spPr>
        <p:txBody>
          <a:bodyPr/>
          <a:lstStyle/>
          <a:p>
            <a:r>
              <a:rPr lang="fr-FR" dirty="0"/>
              <a:t>20/07/2020</a:t>
            </a:r>
          </a:p>
        </p:txBody>
      </p:sp>
      <p:sp>
        <p:nvSpPr>
          <p:cNvPr id="5" name="Rectangle 4">
            <a:extLst>
              <a:ext uri="{FF2B5EF4-FFF2-40B4-BE49-F238E27FC236}">
                <a16:creationId xmlns:a16="http://schemas.microsoft.com/office/drawing/2014/main" id="{7C55A028-7BCE-8D40-8FDC-09337170FF24}"/>
              </a:ext>
            </a:extLst>
          </p:cNvPr>
          <p:cNvSpPr/>
          <p:nvPr/>
        </p:nvSpPr>
        <p:spPr>
          <a:xfrm>
            <a:off x="1799219" y="4285127"/>
            <a:ext cx="5629702" cy="1546577"/>
          </a:xfrm>
          <a:prstGeom prst="rect">
            <a:avLst/>
          </a:prstGeom>
        </p:spPr>
        <p:txBody>
          <a:bodyPr wrap="square">
            <a:spAutoFit/>
          </a:bodyPr>
          <a:lstStyle/>
          <a:p>
            <a:pPr hangingPunct="0">
              <a:spcAft>
                <a:spcPts val="900"/>
              </a:spcAft>
            </a:pPr>
            <a:r>
              <a:rPr lang="en-US" dirty="0">
                <a:highlight>
                  <a:srgbClr val="FFFF00"/>
                </a:highlight>
                <a:latin typeface="Times New Roman" panose="02020603050405020304" pitchFamily="18" charset="0"/>
                <a:ea typeface="Batang" panose="02030600000101010101" pitchFamily="18" charset="-127"/>
              </a:rPr>
              <a:t>NOTIFY</a:t>
            </a:r>
            <a:r>
              <a:rPr lang="en-US" dirty="0">
                <a:latin typeface="Times New Roman" panose="02020603050405020304" pitchFamily="18" charset="0"/>
                <a:ea typeface="Batang" panose="02030600000101010101" pitchFamily="18" charset="-127"/>
              </a:rPr>
              <a:t> </a:t>
            </a:r>
            <a:r>
              <a:rPr lang="en-GB" dirty="0">
                <a:highlight>
                  <a:srgbClr val="FFFF00"/>
                </a:highlight>
                <a:latin typeface="Times New Roman" panose="02020603050405020304" pitchFamily="18" charset="0"/>
                <a:ea typeface="Batang" panose="02030600000101010101" pitchFamily="18" charset="-127"/>
              </a:rPr>
              <a:t>URIcust1 WITH #1 THERMOMETER</a:t>
            </a:r>
            <a:endParaRPr lang="en-FR" dirty="0">
              <a:latin typeface="Times New Roman" panose="02020603050405020304" pitchFamily="18" charset="0"/>
              <a:ea typeface="Batang" panose="02030600000101010101" pitchFamily="18" charset="-127"/>
            </a:endParaRPr>
          </a:p>
          <a:p>
            <a:pPr hangingPunct="0">
              <a:spcAft>
                <a:spcPts val="900"/>
              </a:spcAft>
            </a:pPr>
            <a:r>
              <a:rPr lang="en-US" dirty="0">
                <a:highlight>
                  <a:srgbClr val="FFFF00"/>
                </a:highlight>
                <a:latin typeface="Times New Roman" panose="02020603050405020304" pitchFamily="18" charset="0"/>
                <a:ea typeface="Batang" panose="02030600000101010101" pitchFamily="18" charset="-127"/>
              </a:rPr>
              <a:t>NOTIFY</a:t>
            </a:r>
            <a:r>
              <a:rPr lang="en-US" dirty="0">
                <a:latin typeface="Times New Roman" panose="02020603050405020304" pitchFamily="18" charset="0"/>
                <a:ea typeface="Batang" panose="02030600000101010101" pitchFamily="18" charset="-127"/>
              </a:rPr>
              <a:t> </a:t>
            </a:r>
            <a:r>
              <a:rPr lang="en-GB" dirty="0">
                <a:highlight>
                  <a:srgbClr val="FFFF00"/>
                </a:highlight>
                <a:latin typeface="Times New Roman" panose="02020603050405020304" pitchFamily="18" charset="0"/>
                <a:ea typeface="Batang" panose="02030600000101010101" pitchFamily="18" charset="-127"/>
              </a:rPr>
              <a:t>URIcust2 WITH #1 THERMOMETER</a:t>
            </a:r>
            <a:endParaRPr lang="en-FR" dirty="0">
              <a:latin typeface="Times New Roman" panose="02020603050405020304" pitchFamily="18" charset="0"/>
              <a:ea typeface="Batang" panose="02030600000101010101" pitchFamily="18" charset="-127"/>
            </a:endParaRPr>
          </a:p>
          <a:p>
            <a:pPr hangingPunct="0">
              <a:spcAft>
                <a:spcPts val="900"/>
              </a:spcAft>
            </a:pPr>
            <a:r>
              <a:rPr lang="en-US" dirty="0">
                <a:highlight>
                  <a:srgbClr val="FFFF00"/>
                </a:highlight>
                <a:latin typeface="Times New Roman" panose="02020603050405020304" pitchFamily="18" charset="0"/>
                <a:ea typeface="Batang" panose="02030600000101010101" pitchFamily="18" charset="-127"/>
              </a:rPr>
              <a:t>NOTIFY</a:t>
            </a:r>
            <a:r>
              <a:rPr lang="en-US" dirty="0">
                <a:latin typeface="Times New Roman" panose="02020603050405020304" pitchFamily="18" charset="0"/>
                <a:ea typeface="Batang" panose="02030600000101010101" pitchFamily="18" charset="-127"/>
              </a:rPr>
              <a:t> </a:t>
            </a:r>
            <a:r>
              <a:rPr lang="en-GB" dirty="0" err="1">
                <a:highlight>
                  <a:srgbClr val="FFFF00"/>
                </a:highlight>
                <a:latin typeface="Times New Roman" panose="02020603050405020304" pitchFamily="18" charset="0"/>
                <a:ea typeface="Batang" panose="02030600000101010101" pitchFamily="18" charset="-127"/>
              </a:rPr>
              <a:t>URIpeer</a:t>
            </a:r>
            <a:r>
              <a:rPr lang="en-GB" dirty="0">
                <a:highlight>
                  <a:srgbClr val="FFFF00"/>
                </a:highlight>
                <a:latin typeface="Times New Roman" panose="02020603050405020304" pitchFamily="18" charset="0"/>
                <a:ea typeface="Batang" panose="02030600000101010101" pitchFamily="18" charset="-127"/>
              </a:rPr>
              <a:t> WITH #1 THERMOMETER</a:t>
            </a:r>
            <a:endParaRPr lang="en-FR" dirty="0">
              <a:latin typeface="Times New Roman" panose="02020603050405020304" pitchFamily="18" charset="0"/>
              <a:ea typeface="Batang" panose="02030600000101010101" pitchFamily="18" charset="-127"/>
            </a:endParaRPr>
          </a:p>
          <a:p>
            <a:pPr hangingPunct="0">
              <a:spcAft>
                <a:spcPts val="900"/>
              </a:spcAft>
            </a:pPr>
            <a:r>
              <a:rPr lang="en-US" dirty="0">
                <a:highlight>
                  <a:srgbClr val="FFFF00"/>
                </a:highlight>
                <a:latin typeface="Times New Roman" panose="02020603050405020304" pitchFamily="18" charset="0"/>
                <a:ea typeface="Batang" panose="02030600000101010101" pitchFamily="18" charset="-127"/>
              </a:rPr>
              <a:t>NOTIFY</a:t>
            </a:r>
            <a:r>
              <a:rPr lang="en-US" dirty="0">
                <a:latin typeface="Times New Roman" panose="02020603050405020304" pitchFamily="18" charset="0"/>
                <a:ea typeface="Batang" panose="02030600000101010101" pitchFamily="18" charset="-127"/>
              </a:rPr>
              <a:t> </a:t>
            </a:r>
            <a:r>
              <a:rPr lang="en-US" dirty="0" err="1">
                <a:highlight>
                  <a:srgbClr val="FFFF00"/>
                </a:highlight>
                <a:latin typeface="Times New Roman" panose="02020603050405020304" pitchFamily="18" charset="0"/>
                <a:ea typeface="Batang" panose="02030600000101010101" pitchFamily="18" charset="-127"/>
              </a:rPr>
              <a:t>URIprov</a:t>
            </a:r>
            <a:r>
              <a:rPr lang="en-US" dirty="0">
                <a:highlight>
                  <a:srgbClr val="FFFF00"/>
                </a:highlight>
                <a:latin typeface="Times New Roman" panose="02020603050405020304" pitchFamily="18" charset="0"/>
                <a:ea typeface="Batang" panose="02030600000101010101" pitchFamily="18" charset="-127"/>
              </a:rPr>
              <a:t> WITH </a:t>
            </a:r>
            <a:r>
              <a:rPr lang="en-GB" dirty="0">
                <a:highlight>
                  <a:srgbClr val="FFFF00"/>
                </a:highlight>
                <a:latin typeface="Times New Roman" panose="02020603050405020304" pitchFamily="18" charset="0"/>
                <a:ea typeface="Batang" panose="02030600000101010101" pitchFamily="18" charset="-127"/>
              </a:rPr>
              <a:t>#1 THERMOMETER</a:t>
            </a:r>
            <a:endParaRPr lang="en-FR" sz="1800" dirty="0">
              <a:effectLst/>
              <a:latin typeface="Times New Roman" panose="02020603050405020304" pitchFamily="18" charset="0"/>
              <a:ea typeface="Batang" panose="02030600000101010101" pitchFamily="18" charset="-127"/>
            </a:endParaRPr>
          </a:p>
        </p:txBody>
      </p:sp>
      <p:sp>
        <p:nvSpPr>
          <p:cNvPr id="7" name="TextBox 6">
            <a:extLst>
              <a:ext uri="{FF2B5EF4-FFF2-40B4-BE49-F238E27FC236}">
                <a16:creationId xmlns:a16="http://schemas.microsoft.com/office/drawing/2014/main" id="{99C3D3E8-F02C-1540-85BB-0F14269B1DC0}"/>
              </a:ext>
            </a:extLst>
          </p:cNvPr>
          <p:cNvSpPr txBox="1"/>
          <p:nvPr/>
        </p:nvSpPr>
        <p:spPr>
          <a:xfrm>
            <a:off x="3771010" y="2916972"/>
            <a:ext cx="753732" cy="338554"/>
          </a:xfrm>
          <a:prstGeom prst="rect">
            <a:avLst/>
          </a:prstGeom>
          <a:noFill/>
        </p:spPr>
        <p:txBody>
          <a:bodyPr wrap="none" rtlCol="0">
            <a:spAutoFit/>
          </a:bodyPr>
          <a:lstStyle/>
          <a:p>
            <a:r>
              <a:rPr lang="en-US" sz="1600" dirty="0" err="1">
                <a:solidFill>
                  <a:schemeClr val="bg2"/>
                </a:solidFill>
              </a:rPr>
              <a:t>URI_y</a:t>
            </a:r>
            <a:endParaRPr lang="en-US" sz="1600" dirty="0">
              <a:solidFill>
                <a:schemeClr val="bg2"/>
              </a:solidFill>
            </a:endParaRPr>
          </a:p>
        </p:txBody>
      </p:sp>
    </p:spTree>
    <p:extLst>
      <p:ext uri="{BB962C8B-B14F-4D97-AF65-F5344CB8AC3E}">
        <p14:creationId xmlns:p14="http://schemas.microsoft.com/office/powerpoint/2010/main" val="334558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masque_PPT">
  <a:themeElements>
    <a:clrScheme name="masque_PP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masque_PP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que_PP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xte et chapitre orange">
  <a:themeElements>
    <a:clrScheme name="Texte et chapitre oran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oran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oran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v visuel et sommaire">
  <a:themeElements>
    <a:clrScheme name="Couv visuel et sommai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Couv visuel et sommai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 visuel et sommai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uv logo equipe  et dernière">
  <a:themeElements>
    <a:clrScheme name="Couv logo equipe  et derniè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Couv logo equipe  et derniè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 logo equipe  et derniè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e et chapitre rouge">
  <a:themeElements>
    <a:clrScheme name="Texte et chapitre rou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rou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rou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xte et chapitre bleu">
  <a:themeElements>
    <a:clrScheme name="Texte et chapitre bleu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ble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bleu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e et chapitre vert">
  <a:themeElements>
    <a:clrScheme name="Texte et chapitre ver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ve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ver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e et chapitre violet">
  <a:themeElements>
    <a:clrScheme name="Texte et chapitre viole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viole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viole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xte et chapitre gris">
  <a:themeElements>
    <a:clrScheme name="Texte et chapitre gris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gr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gris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xte et chapitre kaki">
  <a:themeElements>
    <a:clrScheme name="Texte et chapitre kaki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kaki">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kaki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7622289576114388257C19CA0ED7EB" ma:contentTypeVersion="8" ma:contentTypeDescription="Create a new document." ma:contentTypeScope="" ma:versionID="fcfdaf0df630ca663c81381f478d675b">
  <xsd:schema xmlns:xsd="http://www.w3.org/2001/XMLSchema" xmlns:xs="http://www.w3.org/2001/XMLSchema" xmlns:p="http://schemas.microsoft.com/office/2006/metadata/properties" xmlns:ns2="eaa00c51-5de4-4083-83f6-5ac443f59e60" targetNamespace="http://schemas.microsoft.com/office/2006/metadata/properties" ma:root="true" ma:fieldsID="5a414ce7420d905d4c33142ea412c8f7" ns2:_="">
    <xsd:import namespace="eaa00c51-5de4-4083-83f6-5ac443f59e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00c51-5de4-4083-83f6-5ac443f59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3A3ECB-0B87-48E4-9275-45BDE5736ED9}">
  <ds:schemaRefs>
    <ds:schemaRef ds:uri="http://schemas.microsoft.com/sharepoint/v3/contenttype/forms"/>
  </ds:schemaRefs>
</ds:datastoreItem>
</file>

<file path=customXml/itemProps2.xml><?xml version="1.0" encoding="utf-8"?>
<ds:datastoreItem xmlns:ds="http://schemas.openxmlformats.org/officeDocument/2006/customXml" ds:itemID="{DF90192E-3616-4132-83FD-6D18DE0E092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17F1117-214A-4358-8108-0B2ADBE54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00c51-5de4-4083-83f6-5ac443f59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masque_PPT</Template>
  <TotalTime>2567</TotalTime>
  <Words>2302</Words>
  <Application>Microsoft Macintosh PowerPoint</Application>
  <PresentationFormat>On-screen Show (4:3)</PresentationFormat>
  <Paragraphs>277</Paragraphs>
  <Slides>13</Slides>
  <Notes>13</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13</vt:i4>
      </vt:variant>
    </vt:vector>
  </HeadingPairs>
  <TitlesOfParts>
    <vt:vector size="25" baseType="lpstr">
      <vt:lpstr>Arial</vt:lpstr>
      <vt:lpstr>Times New Roman</vt:lpstr>
      <vt:lpstr>masque_PPT</vt:lpstr>
      <vt:lpstr>Couv visuel et sommaire</vt:lpstr>
      <vt:lpstr>Couv logo equipe  et dernière</vt:lpstr>
      <vt:lpstr>Texte et chapitre rouge</vt:lpstr>
      <vt:lpstr>Texte et chapitre bleu</vt:lpstr>
      <vt:lpstr>Texte et chapitre vert</vt:lpstr>
      <vt:lpstr>Texte et chapitre violet</vt:lpstr>
      <vt:lpstr>Texte et chapitre gris</vt:lpstr>
      <vt:lpstr>Texte et chapitre kaki</vt:lpstr>
      <vt:lpstr>Texte et chapitre orange</vt:lpstr>
      <vt:lpstr>Advanced Semantic Discovery</vt:lpstr>
      <vt:lpstr>Advanced Semantic Discovery</vt:lpstr>
      <vt:lpstr>User-defined Types / Extend the oneM2M Ontology</vt:lpstr>
      <vt:lpstr>Semantic Discovery Agreements (SDA)</vt:lpstr>
      <vt:lpstr>Advanced Semantic Query Language</vt:lpstr>
      <vt:lpstr>Actors: 5 AE + 2 MN-CSE + 4 IN-CSE</vt:lpstr>
      <vt:lpstr> ?T2|FC2 AND ?T3|FC3 AND ?T4|FC4 AND ?T5|FC5 </vt:lpstr>
      <vt:lpstr>SDA Table and Semantic Routing Table for a a CSE having x Customers, y Providers and z Peers </vt:lpstr>
      <vt:lpstr>Semantic Routing Table Upgrade and Propagation</vt:lpstr>
      <vt:lpstr>Semantic Routing Table Upgrade and Propagation</vt:lpstr>
      <vt:lpstr>Semantic Routing Table in the registration phase</vt:lpstr>
      <vt:lpstr>Algorithmic description of the ASD </vt:lpstr>
      <vt:lpstr>Semantic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SUR 1 OU 2 LIGNES MAXIMUM</dc:title>
  <dc:creator>LUIGI LIQUORI INRIA</dc:creator>
  <cp:lastModifiedBy>Luigi Liquori</cp:lastModifiedBy>
  <cp:revision>123</cp:revision>
  <cp:lastPrinted>2020-04-23T13:18:50Z</cp:lastPrinted>
  <dcterms:created xsi:type="dcterms:W3CDTF">2020-04-23T06:38:09Z</dcterms:created>
  <dcterms:modified xsi:type="dcterms:W3CDTF">2020-07-20T06:13:26Z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0x0101006E7622289576114388257C19CA0ED7EB</vt:lpwstr>
  </property>
</Properties>
</file>