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302" r:id="rId3"/>
    <p:sldId id="303" r:id="rId4"/>
    <p:sldId id="304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08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02.10.2020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neM2M/Issues-Questions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Status on oneM2M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Issue Trackers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Laurent Velez, Miguel </a:t>
            </a:r>
            <a:r>
              <a:rPr lang="de-DE" dirty="0"/>
              <a:t>Angel Reina Ortega</a:t>
            </a:r>
            <a:r>
              <a:rPr lang="en-US" dirty="0">
                <a:latin typeface="+mn-lt"/>
              </a:rPr>
              <a:t> - ETSI</a:t>
            </a:r>
          </a:p>
          <a:p>
            <a:r>
              <a:rPr lang="en-US" dirty="0">
                <a:latin typeface="+mn-lt"/>
              </a:rPr>
              <a:t>Andreas Kraft, Andreas Neubacher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Recap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Many oneM2M implementations are currently under development.</a:t>
            </a:r>
          </a:p>
          <a:p>
            <a:r>
              <a:rPr lang="en-US" dirty="0"/>
              <a:t>This means that more and more questions are raised, but also missing and misleading parts in the specifications are identified as well as defects are detected.</a:t>
            </a:r>
          </a:p>
          <a:p>
            <a:r>
              <a:rPr lang="en-US" dirty="0"/>
              <a:t>oneM2M doesn‘t have an easy way to record those reports</a:t>
            </a:r>
          </a:p>
          <a:p>
            <a:pPr lvl="1"/>
            <a:r>
              <a:rPr lang="en-US" dirty="0"/>
              <a:t>From mailing lists and conference calls</a:t>
            </a:r>
          </a:p>
          <a:p>
            <a:pPr lvl="1"/>
            <a:r>
              <a:rPr lang="en-US" dirty="0"/>
              <a:t>From other sources like </a:t>
            </a:r>
            <a:r>
              <a:rPr lang="en-US" dirty="0" err="1"/>
              <a:t>StackOverflow</a:t>
            </a:r>
            <a:endParaRPr lang="en-US" dirty="0"/>
          </a:p>
          <a:p>
            <a:r>
              <a:rPr lang="en-US" dirty="0"/>
              <a:t>The efforts to write a CR for each single issue becomes way to much work, and the reporter of an issue is not necessarily responsible for fixing it.</a:t>
            </a:r>
          </a:p>
          <a:p>
            <a:r>
              <a:rPr lang="en-US" dirty="0"/>
              <a:t>Without means to somehow note them issues get lost.</a:t>
            </a:r>
          </a:p>
        </p:txBody>
      </p:sp>
    </p:spTree>
    <p:extLst>
      <p:ext uri="{BB962C8B-B14F-4D97-AF65-F5344CB8AC3E}">
        <p14:creationId xmlns:p14="http://schemas.microsoft.com/office/powerpoint/2010/main" val="1102069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E019A7-0AB2-47EC-95E5-D0FA0E371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&amp; </a:t>
            </a:r>
            <a:r>
              <a:rPr lang="de-DE" dirty="0" err="1"/>
              <a:t>Proposal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E284C2-F399-4294-8B91-655F03D7B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repositories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tracking</a:t>
            </a:r>
            <a:r>
              <a:rPr lang="de-DE" dirty="0"/>
              <a:t> </a:t>
            </a:r>
            <a:r>
              <a:rPr lang="de-DE" dirty="0" err="1"/>
              <a:t>issues</a:t>
            </a:r>
            <a:r>
              <a:rPr lang="de-DE" dirty="0"/>
              <a:t>: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b="1" dirty="0"/>
              <a:t>On GitHub</a:t>
            </a:r>
          </a:p>
          <a:p>
            <a:pPr lvl="1"/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input</a:t>
            </a:r>
            <a:r>
              <a:rPr lang="de-DE" dirty="0"/>
              <a:t> and </a:t>
            </a:r>
            <a:r>
              <a:rPr lang="de-DE" dirty="0" err="1"/>
              <a:t>discussions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external, non-oneM2M </a:t>
            </a:r>
            <a:r>
              <a:rPr lang="de-DE" dirty="0" err="1"/>
              <a:t>members</a:t>
            </a:r>
            <a:endParaRPr lang="de-DE" dirty="0"/>
          </a:p>
          <a:p>
            <a:pPr lvl="1"/>
            <a:r>
              <a:rPr lang="de-DE" dirty="0"/>
              <a:t>Easy </a:t>
            </a:r>
            <a:r>
              <a:rPr lang="de-DE" dirty="0" err="1"/>
              <a:t>accessible</a:t>
            </a:r>
            <a:r>
              <a:rPr lang="de-DE" dirty="0"/>
              <a:t>, </a:t>
            </a:r>
            <a:r>
              <a:rPr lang="de-DE" dirty="0" err="1"/>
              <a:t>no</a:t>
            </a:r>
            <a:r>
              <a:rPr lang="de-DE" dirty="0"/>
              <a:t>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register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oneM2M </a:t>
            </a:r>
            <a:r>
              <a:rPr lang="de-DE" dirty="0" err="1"/>
              <a:t>GitLab</a:t>
            </a:r>
            <a:endParaRPr lang="de-DE" dirty="0"/>
          </a:p>
          <a:p>
            <a:pPr lvl="1"/>
            <a:r>
              <a:rPr lang="de-DE" dirty="0"/>
              <a:t>Prevent potential IPR </a:t>
            </a:r>
            <a:r>
              <a:rPr lang="de-DE" dirty="0" err="1"/>
              <a:t>issues</a:t>
            </a:r>
            <a:endParaRPr lang="de-DE" dirty="0"/>
          </a:p>
          <a:p>
            <a:pPr lvl="1"/>
            <a:r>
              <a:rPr lang="de-DE" dirty="0" err="1"/>
              <a:t>Available</a:t>
            </a:r>
            <a:r>
              <a:rPr lang="de-DE" dirty="0"/>
              <a:t> at </a:t>
            </a:r>
            <a:r>
              <a:rPr lang="de-DE" dirty="0">
                <a:hlinkClick r:id="rId2"/>
              </a:rPr>
              <a:t>https://github.com/oneM2M/Issues-Questions</a:t>
            </a:r>
            <a:r>
              <a:rPr lang="de-DE" dirty="0"/>
              <a:t> </a:t>
            </a:r>
          </a:p>
          <a:p>
            <a:pPr lvl="1"/>
            <a:r>
              <a:rPr lang="de-DE" dirty="0" err="1"/>
              <a:t>ToDo</a:t>
            </a:r>
            <a:r>
              <a:rPr lang="de-DE" dirty="0"/>
              <a:t>: </a:t>
            </a:r>
            <a:r>
              <a:rPr lang="de-DE" dirty="0" err="1"/>
              <a:t>Polishing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oneM2M GitHub </a:t>
            </a:r>
            <a:r>
              <a:rPr lang="de-DE" dirty="0" err="1"/>
              <a:t>presence</a:t>
            </a:r>
            <a:r>
              <a:rPr lang="de-DE" dirty="0"/>
              <a:t> &amp; </a:t>
            </a:r>
            <a:r>
              <a:rPr lang="de-DE" dirty="0" err="1"/>
              <a:t>Instructions</a:t>
            </a:r>
            <a:endParaRPr lang="de-DE" dirty="0"/>
          </a:p>
          <a:p>
            <a:r>
              <a:rPr lang="de-DE" b="1" dirty="0"/>
              <a:t>On oneM2M </a:t>
            </a:r>
            <a:r>
              <a:rPr lang="de-DE" b="1" dirty="0" err="1"/>
              <a:t>GitLab</a:t>
            </a:r>
            <a:endParaRPr lang="de-DE" dirty="0"/>
          </a:p>
          <a:p>
            <a:pPr lvl="1"/>
            <a:r>
              <a:rPr lang="de-DE" dirty="0" err="1"/>
              <a:t>For</a:t>
            </a:r>
            <a:r>
              <a:rPr lang="de-DE" dirty="0"/>
              <a:t> registered oneM2M </a:t>
            </a:r>
            <a:r>
              <a:rPr lang="de-DE" dirty="0" err="1"/>
              <a:t>members</a:t>
            </a:r>
            <a:r>
              <a:rPr lang="de-DE" dirty="0"/>
              <a:t> </a:t>
            </a:r>
            <a:r>
              <a:rPr lang="de-DE" dirty="0" err="1"/>
              <a:t>only</a:t>
            </a:r>
            <a:endParaRPr lang="de-DE" dirty="0"/>
          </a:p>
          <a:p>
            <a:pPr lvl="1"/>
            <a:r>
              <a:rPr lang="de-DE" dirty="0"/>
              <a:t>Keep track </a:t>
            </a:r>
            <a:r>
              <a:rPr lang="de-DE" dirty="0" err="1"/>
              <a:t>of</a:t>
            </a:r>
            <a:r>
              <a:rPr lang="de-DE" dirty="0"/>
              <a:t> internal </a:t>
            </a:r>
            <a:r>
              <a:rPr lang="de-DE" dirty="0" err="1"/>
              <a:t>input</a:t>
            </a:r>
            <a:r>
              <a:rPr lang="de-DE" dirty="0"/>
              <a:t> and </a:t>
            </a:r>
            <a:r>
              <a:rPr lang="de-DE" dirty="0" err="1"/>
              <a:t>todo‘s</a:t>
            </a:r>
            <a:endParaRPr lang="de-DE" dirty="0"/>
          </a:p>
          <a:p>
            <a:pPr lvl="1"/>
            <a:r>
              <a:rPr lang="de-DE" dirty="0"/>
              <a:t>Manual „</a:t>
            </a:r>
            <a:r>
              <a:rPr lang="de-DE" dirty="0" err="1"/>
              <a:t>import</a:t>
            </a:r>
            <a:r>
              <a:rPr lang="de-DE" dirty="0"/>
              <a:t>“ and link </a:t>
            </a:r>
            <a:r>
              <a:rPr lang="de-DE" dirty="0" err="1"/>
              <a:t>to</a:t>
            </a:r>
            <a:r>
              <a:rPr lang="de-DE" dirty="0"/>
              <a:t> relevant </a:t>
            </a:r>
            <a:r>
              <a:rPr lang="de-DE" dirty="0" err="1"/>
              <a:t>issues</a:t>
            </a:r>
            <a:r>
              <a:rPr lang="de-DE" dirty="0"/>
              <a:t> on GitHub</a:t>
            </a:r>
          </a:p>
          <a:p>
            <a:pPr lvl="1"/>
            <a:r>
              <a:rPr lang="de-DE" dirty="0" err="1"/>
              <a:t>ToDo</a:t>
            </a:r>
            <a:r>
              <a:rPr lang="de-DE" dirty="0"/>
              <a:t>: Not </a:t>
            </a:r>
            <a:r>
              <a:rPr lang="de-DE" dirty="0" err="1"/>
              <a:t>yet</a:t>
            </a:r>
            <a:r>
              <a:rPr lang="de-DE" dirty="0"/>
              <a:t> </a:t>
            </a:r>
            <a:r>
              <a:rPr lang="de-DE" dirty="0" err="1"/>
              <a:t>available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2122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99D30E-3761-4C0C-9B73-1982B509D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Segoe UI Emoji" panose="020B0502040204020203" pitchFamily="34" charset="0"/>
                <a:ea typeface="Segoe UI Emoji" panose="020B0502040204020203" pitchFamily="34" charset="0"/>
              </a:rPr>
              <a:t>Status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E2FFEF-6E05-4D55-A8FE-C120D479C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solidFill>
                  <a:srgbClr val="00B050"/>
                </a:solidFill>
                <a:latin typeface="Segoe UI Emoji" panose="020B0502040204020203" pitchFamily="34" charset="0"/>
                <a:ea typeface="Segoe UI Emoji" panose="020B0502040204020203" pitchFamily="34" charset="0"/>
                <a:sym typeface="Wingdings" panose="05000000000000000000" pitchFamily="2" charset="2"/>
              </a:rPr>
              <a:t></a:t>
            </a:r>
            <a:r>
              <a:rPr lang="de-DE" dirty="0">
                <a:latin typeface="Segoe UI Emoji" panose="020B0502040204020203" pitchFamily="34" charset="0"/>
                <a:ea typeface="Segoe UI Emoji" panose="020B0502040204020203" pitchFamily="34" charset="0"/>
              </a:rPr>
              <a:t> GitHub Account</a:t>
            </a:r>
            <a:endParaRPr lang="de-DE" dirty="0">
              <a:solidFill>
                <a:schemeClr val="accent1"/>
              </a:solidFill>
              <a:latin typeface="Segoe UI Emoji" panose="020B0502040204020203" pitchFamily="34" charset="0"/>
              <a:ea typeface="Segoe UI Emoji" panose="020B0502040204020203" pitchFamily="34" charset="0"/>
            </a:endParaRPr>
          </a:p>
          <a:p>
            <a:pPr marL="0" indent="0">
              <a:buNone/>
            </a:pPr>
            <a:r>
              <a:rPr lang="de-DE" dirty="0">
                <a:solidFill>
                  <a:srgbClr val="00B050"/>
                </a:solidFill>
                <a:latin typeface="Segoe UI Emoji" panose="020B0502040204020203" pitchFamily="34" charset="0"/>
                <a:ea typeface="Segoe UI Emoji" panose="020B0502040204020203" pitchFamily="34" charset="0"/>
                <a:sym typeface="Wingdings" panose="05000000000000000000" pitchFamily="2" charset="2"/>
              </a:rPr>
              <a:t></a:t>
            </a:r>
            <a:r>
              <a:rPr lang="de-DE" dirty="0">
                <a:latin typeface="Segoe UI Emoji" panose="020B0502040204020203" pitchFamily="34" charset="0"/>
                <a:ea typeface="Segoe UI Emoji" panose="020B0502040204020203" pitchFamily="34" charset="0"/>
              </a:rPr>
              <a:t> GitHub Repository</a:t>
            </a:r>
          </a:p>
          <a:p>
            <a:pPr marL="0" indent="0">
              <a:buNone/>
            </a:pPr>
            <a:r>
              <a:rPr lang="de-DE" dirty="0">
                <a:solidFill>
                  <a:schemeClr val="accent1"/>
                </a:solidFill>
                <a:latin typeface="Segoe UI Emoji" panose="020B0502040204020203" pitchFamily="34" charset="0"/>
                <a:ea typeface="Segoe UI Emoji" panose="020B0502040204020203" pitchFamily="34" charset="0"/>
              </a:rPr>
              <a:t>⬜</a:t>
            </a:r>
            <a:r>
              <a:rPr lang="de-DE" dirty="0">
                <a:latin typeface="Segoe UI Emoji" panose="020B0502040204020203" pitchFamily="34" charset="0"/>
                <a:ea typeface="Segoe UI Emoji" panose="020B0502040204020203" pitchFamily="34" charset="0"/>
              </a:rPr>
              <a:t> GitHub Cover Page &amp; </a:t>
            </a:r>
            <a:r>
              <a:rPr lang="de-DE" dirty="0" err="1">
                <a:latin typeface="Segoe UI Emoji" panose="020B0502040204020203" pitchFamily="34" charset="0"/>
                <a:ea typeface="Segoe UI Emoji" panose="020B0502040204020203" pitchFamily="34" charset="0"/>
              </a:rPr>
              <a:t>ReadMe</a:t>
            </a:r>
            <a:endParaRPr lang="de-DE" dirty="0">
              <a:latin typeface="Segoe UI Emoji" panose="020B0502040204020203" pitchFamily="34" charset="0"/>
              <a:ea typeface="Segoe UI Emoji" panose="020B0502040204020203" pitchFamily="34" charset="0"/>
            </a:endParaRPr>
          </a:p>
          <a:p>
            <a:pPr marL="0" indent="0">
              <a:buNone/>
            </a:pPr>
            <a:r>
              <a:rPr lang="de-DE" dirty="0">
                <a:solidFill>
                  <a:schemeClr val="accent1"/>
                </a:solidFill>
                <a:latin typeface="Segoe UI Emoji" panose="020B0502040204020203" pitchFamily="34" charset="0"/>
                <a:ea typeface="Segoe UI Emoji" panose="020B0502040204020203" pitchFamily="34" charset="0"/>
              </a:rPr>
              <a:t>⬜</a:t>
            </a:r>
            <a:r>
              <a:rPr lang="de-DE" dirty="0">
                <a:latin typeface="Segoe UI Emoji" panose="020B0502040204020203" pitchFamily="34" charset="0"/>
                <a:ea typeface="Segoe UI Emoji" panose="020B0502040204020203" pitchFamily="34" charset="0"/>
              </a:rPr>
              <a:t> oneM2M </a:t>
            </a:r>
            <a:r>
              <a:rPr lang="de-DE" dirty="0" err="1">
                <a:latin typeface="Segoe UI Emoji" panose="020B0502040204020203" pitchFamily="34" charset="0"/>
                <a:ea typeface="Segoe UI Emoji" panose="020B0502040204020203" pitchFamily="34" charset="0"/>
              </a:rPr>
              <a:t>GitLab</a:t>
            </a:r>
            <a:r>
              <a:rPr lang="de-DE" dirty="0">
                <a:latin typeface="Segoe UI Emoji" panose="020B0502040204020203" pitchFamily="34" charset="0"/>
                <a:ea typeface="Segoe UI Emoji" panose="020B0502040204020203" pitchFamily="34" charset="0"/>
              </a:rPr>
              <a:t> Repository &amp; </a:t>
            </a:r>
            <a:r>
              <a:rPr lang="de-DE" dirty="0" err="1">
                <a:latin typeface="Segoe UI Emoji" panose="020B0502040204020203" pitchFamily="34" charset="0"/>
                <a:ea typeface="Segoe UI Emoji" panose="020B0502040204020203" pitchFamily="34" charset="0"/>
              </a:rPr>
              <a:t>Issues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4031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Breitbild</PresentationFormat>
  <Paragraphs>32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Myriad Pro</vt:lpstr>
      <vt:lpstr>Myriad Pro Light</vt:lpstr>
      <vt:lpstr>Segoe UI Emoji</vt:lpstr>
      <vt:lpstr>Office Theme</vt:lpstr>
      <vt:lpstr>Status on oneM2M Issue Trackers</vt:lpstr>
      <vt:lpstr>Recap</vt:lpstr>
      <vt:lpstr>Status &amp; Proposal</vt:lpstr>
      <vt:lpstr>Status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147</cp:revision>
  <dcterms:created xsi:type="dcterms:W3CDTF">2017-09-21T15:46:31Z</dcterms:created>
  <dcterms:modified xsi:type="dcterms:W3CDTF">2020-10-02T09:36:28Z</dcterms:modified>
</cp:coreProperties>
</file>