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 id="2147483674" r:id="rId6"/>
  </p:sldMasterIdLst>
  <p:sldIdLst>
    <p:sldId id="256" r:id="rId7"/>
    <p:sldId id="257" r:id="rId8"/>
    <p:sldId id="258" r:id="rId9"/>
    <p:sldId id="259" r:id="rId10"/>
    <p:sldId id="260" r:id="rId11"/>
    <p:sldId id="261" r:id="rId12"/>
    <p:sldId id="262" r:id="rId13"/>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1"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32"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3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3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37"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9"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40"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41"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42"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43"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44"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2"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4"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6"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5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6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6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5"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67"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7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71"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73"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74"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7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7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7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79"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81"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82"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83"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84"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85"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86"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4"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6"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99"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2"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1"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04"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105"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7"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10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09"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3"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5"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116"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8"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20"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121"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23"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4"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5"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6"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127"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128"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4"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1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2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2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23"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25"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10" name="Picture 7"/>
          <p:cNvPicPr/>
          <p:nvPr/>
        </p:nvPicPr>
        <p:blipFill>
          <a:blip r:embed="rId14"/>
          <a:stretch/>
        </p:blipFill>
        <p:spPr>
          <a:xfrm>
            <a:off x="10748160" y="105840"/>
            <a:ext cx="1324800" cy="902880"/>
          </a:xfrm>
          <a:prstGeom prst="rect">
            <a:avLst/>
          </a:prstGeom>
          <a:ln w="0">
            <a:noFill/>
          </a:ln>
        </p:spPr>
      </p:pic>
      <p:sp>
        <p:nvSpPr>
          <p:cNvPr id="2"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3" name="CustomShape 3"/>
          <p:cNvSpPr/>
          <p:nvPr/>
        </p:nvSpPr>
        <p:spPr>
          <a:xfrm>
            <a:off x="5508000" y="6591960"/>
            <a:ext cx="117468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a:solidFill>
                  <a:srgbClr val="BFBFBF"/>
                </a:solidFill>
                <a:latin typeface="Myriad Pro Light"/>
                <a:ea typeface="DejaVu Sans"/>
              </a:rPr>
              <a:t>© 2019 oneM2M</a:t>
            </a:r>
            <a:endParaRPr lang="en-US" sz="900" b="0" strike="noStrike" spc="-1">
              <a:latin typeface="Arial"/>
            </a:endParaRPr>
          </a:p>
          <a:p>
            <a:pPr>
              <a:lnSpc>
                <a:spcPct val="100000"/>
              </a:lnSpc>
            </a:pPr>
            <a:endParaRPr lang="en-US" sz="900" b="0" strike="noStrike" spc="-1">
              <a:latin typeface="Arial"/>
            </a:endParaRPr>
          </a:p>
        </p:txBody>
      </p:sp>
      <p:sp>
        <p:nvSpPr>
          <p:cNvPr id="4" name="CustomShape 4"/>
          <p:cNvSpPr/>
          <p:nvPr/>
        </p:nvSpPr>
        <p:spPr>
          <a:xfrm>
            <a:off x="0" y="0"/>
            <a:ext cx="12191040" cy="2173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5" name="CustomShape 5"/>
          <p:cNvSpPr/>
          <p:nvPr/>
        </p:nvSpPr>
        <p:spPr>
          <a:xfrm>
            <a:off x="0" y="4285440"/>
            <a:ext cx="12191040" cy="2571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6" name="Picture 7"/>
          <p:cNvPicPr/>
          <p:nvPr/>
        </p:nvPicPr>
        <p:blipFill>
          <a:blip r:embed="rId14"/>
          <a:stretch/>
        </p:blipFill>
        <p:spPr>
          <a:xfrm>
            <a:off x="4525920" y="194040"/>
            <a:ext cx="2721240" cy="1855440"/>
          </a:xfrm>
          <a:prstGeom prst="rect">
            <a:avLst/>
          </a:prstGeom>
          <a:ln w="0">
            <a:noFill/>
          </a:ln>
        </p:spPr>
      </p:pic>
      <p:sp>
        <p:nvSpPr>
          <p:cNvPr id="7" name="PlaceHolder 6"/>
          <p:cNvSpPr>
            <a:spLocks noGrp="1"/>
          </p:cNvSpPr>
          <p:nvPr>
            <p:ph type="title"/>
          </p:nvPr>
        </p:nvSpPr>
        <p:spPr>
          <a:xfrm>
            <a:off x="609480" y="273600"/>
            <a:ext cx="10972080" cy="1144440"/>
          </a:xfrm>
          <a:prstGeom prst="rect">
            <a:avLst/>
          </a:prstGeom>
        </p:spPr>
        <p:txBody>
          <a:bodyPr lIns="0" tIns="0" rIns="0" bIns="0" anchor="ctr">
            <a:noAutofit/>
          </a:bodyPr>
          <a:lstStyle/>
          <a:p>
            <a:r>
              <a:rPr lang="en-US" sz="1800" b="0" strike="noStrike" spc="-1">
                <a:latin typeface="Arial"/>
              </a:rPr>
              <a:t>Click to edit the title text format</a:t>
            </a:r>
          </a:p>
        </p:txBody>
      </p:sp>
      <p:sp>
        <p:nvSpPr>
          <p:cNvPr id="8" name="PlaceHolder 7"/>
          <p:cNvSpPr>
            <a:spLocks noGrp="1"/>
          </p:cNvSpPr>
          <p:nvPr>
            <p:ph type="body"/>
          </p:nvPr>
        </p:nvSpPr>
        <p:spPr>
          <a:xfrm>
            <a:off x="609480" y="1604520"/>
            <a:ext cx="109720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1800" b="0" strike="noStrike" spc="-1">
                <a:latin typeface="Arial"/>
              </a:rPr>
              <a:t>Second Outline Level</a:t>
            </a:r>
          </a:p>
          <a:p>
            <a:pPr marL="1296000" lvl="2" indent="-288000">
              <a:spcBef>
                <a:spcPts val="850"/>
              </a:spcBef>
              <a:buClr>
                <a:srgbClr val="000000"/>
              </a:buClr>
              <a:buSzPct val="45000"/>
              <a:buFont typeface="Wingdings" charset="2"/>
              <a:buChar char=""/>
            </a:pPr>
            <a:r>
              <a:rPr lang="en-US" sz="1800" b="0" strike="noStrike" spc="-1">
                <a:latin typeface="Arial"/>
              </a:rPr>
              <a:t>Third Outline Level</a:t>
            </a:r>
          </a:p>
          <a:p>
            <a:pPr marL="1728000" lvl="3" indent="-216000">
              <a:spcBef>
                <a:spcPts val="567"/>
              </a:spcBef>
              <a:buClr>
                <a:srgbClr val="000000"/>
              </a:buClr>
              <a:buSzPct val="75000"/>
              <a:buFont typeface="Symbol" charset="2"/>
              <a:buChar char=""/>
            </a:pPr>
            <a:r>
              <a:rPr lang="en-US" sz="1800" b="0" strike="noStrike" spc="-1">
                <a:latin typeface="Arial"/>
              </a:rPr>
              <a:t>Fourth Outline Level</a:t>
            </a:r>
          </a:p>
          <a:p>
            <a:pPr marL="2160000" lvl="4" indent="-216000">
              <a:spcBef>
                <a:spcPts val="283"/>
              </a:spcBef>
              <a:buClr>
                <a:srgbClr val="000000"/>
              </a:buClr>
              <a:buSzPct val="45000"/>
              <a:buFont typeface="Wingdings" charset="2"/>
              <a:buChar char=""/>
            </a:pPr>
            <a:r>
              <a:rPr lang="en-US" sz="1800" b="0" strike="noStrike" spc="-1">
                <a:latin typeface="Arial"/>
              </a:rPr>
              <a:t>Fifth Outline Level</a:t>
            </a:r>
          </a:p>
          <a:p>
            <a:pPr marL="2592000" lvl="5" indent="-216000">
              <a:spcBef>
                <a:spcPts val="283"/>
              </a:spcBef>
              <a:buClr>
                <a:srgbClr val="000000"/>
              </a:buClr>
              <a:buSzPct val="45000"/>
              <a:buFont typeface="Wingdings" charset="2"/>
              <a:buChar char=""/>
            </a:pPr>
            <a:r>
              <a:rPr lang="en-US" sz="1800" b="0" strike="noStrike" spc="-1">
                <a:latin typeface="Arial"/>
              </a:rPr>
              <a:t>Sixth Outline Level</a:t>
            </a:r>
          </a:p>
          <a:p>
            <a:pPr marL="3024000" lvl="6" indent="-216000">
              <a:spcBef>
                <a:spcPts val="283"/>
              </a:spcBef>
              <a:buClr>
                <a:srgbClr val="000000"/>
              </a:buClr>
              <a:buSzPct val="45000"/>
              <a:buFont typeface="Wingdings" charset="2"/>
              <a:buChar char=""/>
            </a:pPr>
            <a:r>
              <a:rPr lang="en-US"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46" name="Picture 7"/>
          <p:cNvPicPr/>
          <p:nvPr/>
        </p:nvPicPr>
        <p:blipFill>
          <a:blip r:embed="rId14"/>
          <a:stretch/>
        </p:blipFill>
        <p:spPr>
          <a:xfrm>
            <a:off x="10748160" y="105840"/>
            <a:ext cx="1324800" cy="902880"/>
          </a:xfrm>
          <a:prstGeom prst="rect">
            <a:avLst/>
          </a:prstGeom>
          <a:ln w="0">
            <a:noFill/>
          </a:ln>
        </p:spPr>
      </p:pic>
      <p:sp>
        <p:nvSpPr>
          <p:cNvPr id="47"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48" name="CustomShape 3"/>
          <p:cNvSpPr/>
          <p:nvPr/>
        </p:nvSpPr>
        <p:spPr>
          <a:xfrm>
            <a:off x="5508000" y="6591960"/>
            <a:ext cx="117468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a:solidFill>
                  <a:srgbClr val="BFBFBF"/>
                </a:solidFill>
                <a:latin typeface="Myriad Pro Light"/>
                <a:ea typeface="DejaVu Sans"/>
              </a:rPr>
              <a:t>© 2019 oneM2M</a:t>
            </a:r>
            <a:endParaRPr lang="en-US" sz="900" b="0" strike="noStrike" spc="-1">
              <a:latin typeface="Arial"/>
            </a:endParaRPr>
          </a:p>
          <a:p>
            <a:pPr>
              <a:lnSpc>
                <a:spcPct val="100000"/>
              </a:lnSpc>
            </a:pPr>
            <a:endParaRPr lang="en-US" sz="900" b="0" strike="noStrike" spc="-1">
              <a:latin typeface="Arial"/>
            </a:endParaRPr>
          </a:p>
        </p:txBody>
      </p:sp>
      <p:sp>
        <p:nvSpPr>
          <p:cNvPr id="49" name="PlaceHolder 4"/>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50"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88" name="Picture 7"/>
          <p:cNvPicPr/>
          <p:nvPr/>
        </p:nvPicPr>
        <p:blipFill>
          <a:blip r:embed="rId14"/>
          <a:stretch/>
        </p:blipFill>
        <p:spPr>
          <a:xfrm>
            <a:off x="10748160" y="105840"/>
            <a:ext cx="1324800" cy="902880"/>
          </a:xfrm>
          <a:prstGeom prst="rect">
            <a:avLst/>
          </a:prstGeom>
          <a:ln w="0">
            <a:noFill/>
          </a:ln>
        </p:spPr>
      </p:pic>
      <p:sp>
        <p:nvSpPr>
          <p:cNvPr id="89"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90" name="CustomShape 3"/>
          <p:cNvSpPr/>
          <p:nvPr/>
        </p:nvSpPr>
        <p:spPr>
          <a:xfrm>
            <a:off x="5508000" y="6591960"/>
            <a:ext cx="117468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a:solidFill>
                  <a:srgbClr val="BFBFBF"/>
                </a:solidFill>
                <a:latin typeface="Myriad Pro Light"/>
                <a:ea typeface="DejaVu Sans"/>
              </a:rPr>
              <a:t>© 2019 oneM2M</a:t>
            </a:r>
            <a:endParaRPr lang="en-US" sz="900" b="0" strike="noStrike" spc="-1">
              <a:latin typeface="Arial"/>
            </a:endParaRPr>
          </a:p>
          <a:p>
            <a:pPr>
              <a:lnSpc>
                <a:spcPct val="100000"/>
              </a:lnSpc>
            </a:pPr>
            <a:endParaRPr lang="en-US" sz="900" b="0" strike="noStrike" spc="-1">
              <a:latin typeface="Arial"/>
            </a:endParaRPr>
          </a:p>
        </p:txBody>
      </p:sp>
      <p:sp>
        <p:nvSpPr>
          <p:cNvPr id="91" name="PlaceHolder 4"/>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92"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401400" y="1792800"/>
            <a:ext cx="11295000" cy="2386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97000"/>
          </a:bodyPr>
          <a:lstStyle/>
          <a:p>
            <a:pPr algn="ctr">
              <a:lnSpc>
                <a:spcPct val="90000"/>
              </a:lnSpc>
            </a:pPr>
            <a:r>
              <a:rPr lang="en-GB" sz="6000" b="1" strike="noStrike" spc="-1">
                <a:solidFill>
                  <a:srgbClr val="C63133"/>
                </a:solidFill>
                <a:latin typeface="Arial"/>
                <a:ea typeface="DejaVu Sans"/>
              </a:rPr>
              <a:t>Discussion on discovery result list with no matching resources</a:t>
            </a:r>
            <a:endParaRPr lang="en-US" sz="6000" b="0" strike="noStrike" spc="-1">
              <a:latin typeface="Arial"/>
            </a:endParaRPr>
          </a:p>
        </p:txBody>
      </p:sp>
      <p:sp>
        <p:nvSpPr>
          <p:cNvPr id="130" name="CustomShape 2"/>
          <p:cNvSpPr/>
          <p:nvPr/>
        </p:nvSpPr>
        <p:spPr>
          <a:xfrm>
            <a:off x="67320" y="5019840"/>
            <a:ext cx="11953440" cy="165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90000"/>
              </a:lnSpc>
              <a:spcBef>
                <a:spcPts val="1001"/>
              </a:spcBef>
            </a:pPr>
            <a:r>
              <a:rPr lang="en-US" sz="2400" b="0" strike="noStrike" spc="-1">
                <a:solidFill>
                  <a:srgbClr val="FFFFFF"/>
                </a:solidFill>
                <a:latin typeface="Arial"/>
                <a:ea typeface="DejaVu Sans"/>
              </a:rPr>
              <a:t>Andreas Kraft – Deutsche Telekom</a:t>
            </a:r>
            <a:endParaRPr lang="en-US" sz="2400" b="0" strike="noStrike" spc="-1">
              <a:latin typeface="Arial"/>
            </a:endParaRPr>
          </a:p>
          <a:p>
            <a:pPr algn="ctr">
              <a:lnSpc>
                <a:spcPct val="90000"/>
              </a:lnSpc>
              <a:spcBef>
                <a:spcPts val="1001"/>
              </a:spcBef>
            </a:pPr>
            <a:r>
              <a:rPr lang="en-US" sz="2400" b="0" strike="noStrike" spc="-1">
                <a:solidFill>
                  <a:srgbClr val="FFFFFF"/>
                </a:solidFill>
                <a:latin typeface="Arial"/>
                <a:ea typeface="DejaVu Sans"/>
              </a:rPr>
              <a:t>Miguel Angel Reina Ortega - ETSI</a:t>
            </a:r>
            <a:endParaRPr lang="en-US" sz="2400" b="0" strike="noStrike" spc="-1">
              <a:latin typeface="Arial"/>
            </a:endParaRPr>
          </a:p>
        </p:txBody>
      </p:sp>
      <p:sp>
        <p:nvSpPr>
          <p:cNvPr id="131" name="CustomShape 3"/>
          <p:cNvSpPr/>
          <p:nvPr/>
        </p:nvSpPr>
        <p:spPr>
          <a:xfrm>
            <a:off x="11754000" y="6492960"/>
            <a:ext cx="43704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D2A06307-F581-46F5-A8BA-1662A05833F5}" type="slidenum">
              <a:rPr lang="en-US" sz="1200" b="0" strike="noStrike" spc="-1">
                <a:solidFill>
                  <a:srgbClr val="989798"/>
                </a:solidFill>
                <a:latin typeface="Arial"/>
                <a:ea typeface="DejaVu Sans"/>
              </a:rPr>
              <a:t>1</a:t>
            </a:fld>
            <a:endParaRPr lang="en-US" sz="1200" b="0" strike="noStrike" spc="-1">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CustomShape 1"/>
          <p:cNvSpPr/>
          <p:nvPr/>
        </p:nvSpPr>
        <p:spPr>
          <a:xfrm>
            <a:off x="334800" y="0"/>
            <a:ext cx="7849080"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a:solidFill>
                  <a:srgbClr val="C63133"/>
                </a:solidFill>
                <a:latin typeface="Arial"/>
                <a:ea typeface="DejaVu Sans"/>
              </a:rPr>
              <a:t>Issue</a:t>
            </a:r>
            <a:endParaRPr lang="en-US" sz="4400" b="0" strike="noStrike" spc="-1">
              <a:latin typeface="Arial"/>
            </a:endParaRPr>
          </a:p>
        </p:txBody>
      </p:sp>
      <p:sp>
        <p:nvSpPr>
          <p:cNvPr id="133" name="CustomShape 2"/>
          <p:cNvSpPr/>
          <p:nvPr/>
        </p:nvSpPr>
        <p:spPr>
          <a:xfrm>
            <a:off x="334800" y="1494000"/>
            <a:ext cx="10514520" cy="4672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520">
              <a:lnSpc>
                <a:spcPct val="110000"/>
              </a:lnSpc>
              <a:spcBef>
                <a:spcPts val="1001"/>
              </a:spcBef>
              <a:buClr>
                <a:srgbClr val="C00000"/>
              </a:buClr>
              <a:buFont typeface="Arial"/>
              <a:buChar char="•"/>
            </a:pPr>
            <a:r>
              <a:rPr lang="en-GB" sz="2000" b="0" strike="noStrike" spc="-1">
                <a:solidFill>
                  <a:srgbClr val="545054"/>
                </a:solidFill>
                <a:latin typeface="Arial"/>
                <a:ea typeface="DejaVu Sans"/>
              </a:rPr>
              <a:t>When the result of a Discovery or Discovery-based operation is none (no matching resources or no resources for the resource target), it is not clear what the response should contain</a:t>
            </a:r>
            <a:endParaRPr lang="en-US" sz="2000" b="0" strike="noStrike" spc="-1">
              <a:latin typeface="Arial"/>
            </a:endParaRPr>
          </a:p>
          <a:p>
            <a:pPr marL="228600" indent="-227520">
              <a:lnSpc>
                <a:spcPct val="110000"/>
              </a:lnSpc>
              <a:spcBef>
                <a:spcPts val="1001"/>
              </a:spcBef>
              <a:buClr>
                <a:srgbClr val="C00000"/>
              </a:buClr>
              <a:buFont typeface="Arial"/>
              <a:buChar char="•"/>
            </a:pPr>
            <a:r>
              <a:rPr lang="en-GB" sz="2000" b="0" strike="noStrike" spc="-1">
                <a:solidFill>
                  <a:srgbClr val="545054"/>
                </a:solidFill>
                <a:latin typeface="Arial"/>
                <a:ea typeface="DejaVu Sans"/>
              </a:rPr>
              <a:t>TS-0004 – Clause 7.3.3:</a:t>
            </a:r>
            <a:endParaRPr lang="en-US" sz="2000" b="0" strike="noStrike" spc="-1">
              <a:latin typeface="Arial"/>
            </a:endParaRPr>
          </a:p>
          <a:p>
            <a:pPr>
              <a:lnSpc>
                <a:spcPct val="90000"/>
              </a:lnSpc>
              <a:spcBef>
                <a:spcPts val="1001"/>
              </a:spcBef>
            </a:pPr>
            <a:r>
              <a:rPr lang="en-GB" sz="2000" b="0" strike="noStrike" spc="-1">
                <a:solidFill>
                  <a:srgbClr val="545054"/>
                </a:solidFill>
                <a:latin typeface="Arial"/>
                <a:ea typeface="DejaVu Sans"/>
              </a:rPr>
              <a:t>	If there are no resources in the resource target set, the Hosting CSE shall respond 	with a successful response with </a:t>
            </a:r>
            <a:r>
              <a:rPr lang="en-GB" sz="2000" b="0" strike="noStrike" spc="-1">
                <a:solidFill>
                  <a:srgbClr val="545054"/>
                </a:solidFill>
                <a:highlight>
                  <a:srgbClr val="FFFF00"/>
                </a:highlight>
                <a:latin typeface="Arial"/>
                <a:ea typeface="DejaVu Sans"/>
              </a:rPr>
              <a:t>an empty Content parameter as follows:</a:t>
            </a:r>
            <a:endParaRPr lang="en-US" sz="2000" b="0" strike="noStrike" spc="-1">
              <a:latin typeface="Arial"/>
            </a:endParaRPr>
          </a:p>
          <a:p>
            <a:pPr marL="1600200" lvl="3" indent="-227520">
              <a:lnSpc>
                <a:spcPct val="90000"/>
              </a:lnSpc>
              <a:spcBef>
                <a:spcPts val="499"/>
              </a:spcBef>
              <a:buClr>
                <a:srgbClr val="C00000"/>
              </a:buClr>
              <a:buFont typeface="Arial"/>
              <a:buChar char="•"/>
            </a:pPr>
            <a:r>
              <a:rPr lang="en-GB" sz="1200" b="0" strike="noStrike" spc="-1">
                <a:solidFill>
                  <a:srgbClr val="545054"/>
                </a:solidFill>
                <a:highlight>
                  <a:srgbClr val="FFFF00"/>
                </a:highlight>
                <a:latin typeface="Arial"/>
                <a:ea typeface="DejaVu Sans"/>
              </a:rPr>
              <a:t>If rcn is not present the </a:t>
            </a:r>
            <a:r>
              <a:rPr lang="en-GB" sz="1200" b="1" i="1" strike="noStrike" spc="-1">
                <a:solidFill>
                  <a:srgbClr val="545054"/>
                </a:solidFill>
                <a:highlight>
                  <a:srgbClr val="FFFF00"/>
                </a:highlight>
                <a:latin typeface="Arial"/>
                <a:ea typeface="DejaVu Sans"/>
              </a:rPr>
              <a:t>primitive Content</a:t>
            </a:r>
            <a:r>
              <a:rPr lang="en-GB" sz="1200" b="0" strike="noStrike" spc="-1">
                <a:solidFill>
                  <a:srgbClr val="545054"/>
                </a:solidFill>
                <a:highlight>
                  <a:srgbClr val="FFFF00"/>
                </a:highlight>
                <a:latin typeface="Arial"/>
                <a:ea typeface="DejaVu Sans"/>
              </a:rPr>
              <a:t> is an m2m:URIList  containing no entries </a:t>
            </a:r>
            <a:endParaRPr lang="en-US" sz="1200" b="0" strike="noStrike" spc="-1">
              <a:latin typeface="Arial"/>
            </a:endParaRPr>
          </a:p>
          <a:p>
            <a:pPr marL="1600200" lvl="3" indent="-227520">
              <a:lnSpc>
                <a:spcPct val="90000"/>
              </a:lnSpc>
              <a:spcBef>
                <a:spcPts val="499"/>
              </a:spcBef>
              <a:buClr>
                <a:srgbClr val="C00000"/>
              </a:buClr>
              <a:buFont typeface="Arial"/>
              <a:buChar char="•"/>
            </a:pPr>
            <a:r>
              <a:rPr lang="en-GB" sz="1200" b="0" strike="noStrike" spc="-1">
                <a:solidFill>
                  <a:srgbClr val="545054"/>
                </a:solidFill>
                <a:highlight>
                  <a:srgbClr val="FFFF00"/>
                </a:highlight>
                <a:latin typeface="Arial"/>
                <a:ea typeface="DejaVu Sans"/>
              </a:rPr>
              <a:t>If  rcn=6 the </a:t>
            </a:r>
            <a:r>
              <a:rPr lang="en-GB" sz="1200" b="1" i="1" strike="noStrike" spc="-1">
                <a:solidFill>
                  <a:srgbClr val="545054"/>
                </a:solidFill>
                <a:highlight>
                  <a:srgbClr val="FFFF00"/>
                </a:highlight>
                <a:latin typeface="Arial"/>
                <a:ea typeface="DejaVu Sans"/>
              </a:rPr>
              <a:t>primitive Content</a:t>
            </a:r>
            <a:r>
              <a:rPr lang="en-GB" sz="1200" b="0" strike="noStrike" spc="-1">
                <a:solidFill>
                  <a:srgbClr val="545054"/>
                </a:solidFill>
                <a:highlight>
                  <a:srgbClr val="FFFF00"/>
                </a:highlight>
                <a:latin typeface="Arial"/>
                <a:ea typeface="DejaVu Sans"/>
              </a:rPr>
              <a:t> is an m2m:resourceRefList  containing no entries </a:t>
            </a:r>
            <a:endParaRPr lang="en-US" sz="1200" b="0" strike="noStrike" spc="-1">
              <a:latin typeface="Arial"/>
            </a:endParaRPr>
          </a:p>
          <a:p>
            <a:pPr>
              <a:lnSpc>
                <a:spcPct val="110000"/>
              </a:lnSpc>
              <a:spcBef>
                <a:spcPts val="1001"/>
              </a:spcBef>
            </a:pPr>
            <a:r>
              <a:rPr lang="en-GB" sz="2000" b="0" strike="noStrike" spc="-1">
                <a:solidFill>
                  <a:srgbClr val="545054"/>
                </a:solidFill>
                <a:highlight>
                  <a:srgbClr val="FFFF00"/>
                </a:highlight>
                <a:latin typeface="Arial"/>
                <a:ea typeface="DejaVu Sans"/>
              </a:rPr>
              <a:t>TS-0004 – Type definition in </a:t>
            </a:r>
            <a:r>
              <a:rPr lang="en-GB" sz="1800" b="1" strike="noStrike" spc="-1">
                <a:solidFill>
                  <a:srgbClr val="545054"/>
                </a:solidFill>
                <a:highlight>
                  <a:srgbClr val="FFFF00"/>
                </a:highlight>
                <a:latin typeface="Arial"/>
                <a:ea typeface="DejaVu Sans"/>
              </a:rPr>
              <a:t>6.3.5.49	m2m:listOfChildResourceRef</a:t>
            </a:r>
            <a:endParaRPr lang="en-US" sz="1800" b="0" strike="noStrike" spc="-1">
              <a:latin typeface="Arial"/>
            </a:endParaRPr>
          </a:p>
          <a:p>
            <a:pPr>
              <a:lnSpc>
                <a:spcPct val="110000"/>
              </a:lnSpc>
              <a:spcBef>
                <a:spcPts val="1001"/>
              </a:spcBef>
            </a:pPr>
            <a:endParaRPr lang="en-US" sz="1800" b="0" strike="noStrike" spc="-1">
              <a:latin typeface="Arial"/>
            </a:endParaRPr>
          </a:p>
          <a:p>
            <a:pPr marL="228600" indent="-227520">
              <a:lnSpc>
                <a:spcPct val="110000"/>
              </a:lnSpc>
              <a:spcBef>
                <a:spcPts val="1001"/>
              </a:spcBef>
              <a:buClr>
                <a:srgbClr val="C00000"/>
              </a:buClr>
              <a:buFont typeface="Arial"/>
              <a:buChar char="•"/>
            </a:pPr>
            <a:r>
              <a:rPr lang="en-GB" sz="2000" b="0" strike="noStrike" spc="-1">
                <a:solidFill>
                  <a:srgbClr val="545054"/>
                </a:solidFill>
                <a:highlight>
                  <a:srgbClr val="FFFF00"/>
                </a:highlight>
                <a:latin typeface="Arial"/>
                <a:ea typeface="DejaVu Sans"/>
              </a:rPr>
              <a:t>TS-0001 – Clause 10.2.6:</a:t>
            </a:r>
            <a:endParaRPr lang="en-US" sz="2000" b="0" strike="noStrike" spc="-1">
              <a:latin typeface="Arial"/>
            </a:endParaRPr>
          </a:p>
          <a:p>
            <a:pPr>
              <a:lnSpc>
                <a:spcPct val="110000"/>
              </a:lnSpc>
              <a:spcBef>
                <a:spcPts val="1001"/>
              </a:spcBef>
            </a:pPr>
            <a:r>
              <a:rPr lang="en-GB" sz="1800" b="0" strike="noStrike" spc="-1">
                <a:solidFill>
                  <a:srgbClr val="545054"/>
                </a:solidFill>
                <a:highlight>
                  <a:srgbClr val="FFFF00"/>
                </a:highlight>
                <a:latin typeface="Arial"/>
                <a:ea typeface="DejaVu Sans"/>
              </a:rPr>
              <a:t>	Contains the address list of discovered resources expressed in any of the methods depicted 	in clause 9.3.1. The address list may be empty if no result matching the filter criterion is 	discovered.</a:t>
            </a:r>
            <a:endParaRPr lang="en-US" sz="1800" b="0" strike="noStrike" spc="-1">
              <a:latin typeface="Arial"/>
            </a:endParaRPr>
          </a:p>
          <a:p>
            <a:pPr>
              <a:lnSpc>
                <a:spcPct val="110000"/>
              </a:lnSpc>
              <a:spcBef>
                <a:spcPts val="1001"/>
              </a:spcBef>
            </a:pPr>
            <a:endParaRPr lang="en-US" sz="1800" b="0" strike="noStrike" spc="-1">
              <a:latin typeface="Arial"/>
            </a:endParaRPr>
          </a:p>
        </p:txBody>
      </p:sp>
      <p:pic>
        <p:nvPicPr>
          <p:cNvPr id="134" name="Picture 133"/>
          <p:cNvPicPr/>
          <p:nvPr/>
        </p:nvPicPr>
        <p:blipFill>
          <a:blip r:embed="rId2"/>
          <a:stretch/>
        </p:blipFill>
        <p:spPr>
          <a:xfrm>
            <a:off x="6172200" y="4541400"/>
            <a:ext cx="5582880" cy="835920"/>
          </a:xfrm>
          <a:prstGeom prst="rect">
            <a:avLst/>
          </a:prstGeom>
          <a:ln w="0">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CustomShape 1"/>
          <p:cNvSpPr/>
          <p:nvPr/>
        </p:nvSpPr>
        <p:spPr>
          <a:xfrm>
            <a:off x="334800" y="0"/>
            <a:ext cx="7849080"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a:solidFill>
                  <a:srgbClr val="C63133"/>
                </a:solidFill>
                <a:latin typeface="Arial"/>
                <a:ea typeface="DejaVu Sans"/>
              </a:rPr>
              <a:t>Examples </a:t>
            </a:r>
            <a:endParaRPr lang="en-US" sz="4400" b="0" strike="noStrike" spc="-1">
              <a:latin typeface="Arial"/>
            </a:endParaRPr>
          </a:p>
        </p:txBody>
      </p:sp>
      <p:sp>
        <p:nvSpPr>
          <p:cNvPr id="136" name="CustomShape 2"/>
          <p:cNvSpPr/>
          <p:nvPr/>
        </p:nvSpPr>
        <p:spPr>
          <a:xfrm>
            <a:off x="334800" y="1494000"/>
            <a:ext cx="10514520" cy="4623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81000"/>
          </a:bodyPr>
          <a:lstStyle/>
          <a:p>
            <a:pPr>
              <a:lnSpc>
                <a:spcPct val="90000"/>
              </a:lnSpc>
              <a:spcBef>
                <a:spcPts val="1001"/>
              </a:spcBef>
            </a:pPr>
            <a:r>
              <a:rPr lang="de-DE" sz="2800" b="0" strike="noStrike" spc="-1">
                <a:solidFill>
                  <a:srgbClr val="545054"/>
                </a:solidFill>
                <a:latin typeface="Arial"/>
                <a:ea typeface="DejaVu Sans"/>
              </a:rPr>
              <a:t>When matching resources, response content is:</a:t>
            </a:r>
            <a:endParaRPr lang="en-US" sz="2800" b="0" strike="noStrike" spc="-1">
              <a:latin typeface="Arial"/>
            </a:endParaRPr>
          </a:p>
          <a:p>
            <a:pPr>
              <a:lnSpc>
                <a:spcPct val="90000"/>
              </a:lnSpc>
              <a:spcBef>
                <a:spcPts val="1001"/>
              </a:spcBef>
            </a:pPr>
            <a:endParaRPr lang="en-US" sz="2800" b="0" strike="noStrike" spc="-1">
              <a:latin typeface="Arial"/>
            </a:endParaRPr>
          </a:p>
          <a:p>
            <a:pPr>
              <a:lnSpc>
                <a:spcPct val="90000"/>
              </a:lnSpc>
              <a:spcBef>
                <a:spcPts val="1001"/>
              </a:spcBef>
            </a:pPr>
            <a:r>
              <a:rPr lang="de-DE" sz="2400" b="0" strike="noStrike" spc="-1">
                <a:solidFill>
                  <a:srgbClr val="545054"/>
                </a:solidFill>
                <a:latin typeface="Arial"/>
                <a:ea typeface="DejaVu Sans"/>
              </a:rPr>
              <a:t>Rcn = 11(default):</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	“pc“:{ “m2m:uril“: [resource_add_1, resource_add_2] }</a:t>
            </a:r>
            <a:endParaRPr lang="en-US" sz="2400" b="0" strike="noStrike" spc="-1">
              <a:latin typeface="Arial"/>
            </a:endParaRPr>
          </a:p>
          <a:p>
            <a:pPr>
              <a:lnSpc>
                <a:spcPct val="90000"/>
              </a:lnSpc>
              <a:spcBef>
                <a:spcPts val="1001"/>
              </a:spcBef>
            </a:pP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Rcn = 6:</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	“pc“:{ “m2m:rrl“: {“rrf“:[{“nm“:“name1“, “typ“:1, “val“:“resource_add_1“},</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			 {“nm“:“name1“, “typ“:1, “val“:“resource_add_2“}]}}</a:t>
            </a:r>
            <a:endParaRPr lang="en-US" sz="2400" b="0" strike="noStrike" spc="-1">
              <a:latin typeface="Arial"/>
            </a:endParaRPr>
          </a:p>
          <a:p>
            <a:pPr>
              <a:lnSpc>
                <a:spcPct val="90000"/>
              </a:lnSpc>
              <a:spcBef>
                <a:spcPts val="1001"/>
              </a:spcBef>
            </a:pP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“m2m:uril“ – URIList – List of xs:anyURI</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“m2m:rrl“ – resourceRefList– ListOfChildResourceRef - complexType</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“rrf“ – resourceRef – childResourceRef - complexType</a:t>
            </a:r>
            <a:endParaRPr lang="en-US" sz="2400" b="0" strike="noStrike" spc="-1">
              <a:latin typeface="Arial"/>
            </a:endParaRPr>
          </a:p>
          <a:p>
            <a:pPr>
              <a:lnSpc>
                <a:spcPct val="100000"/>
              </a:lnSpc>
            </a:pPr>
            <a:endParaRPr lang="en-US" sz="2400" b="0" strike="noStrike" spc="-1">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CustomShape 1"/>
          <p:cNvSpPr/>
          <p:nvPr/>
        </p:nvSpPr>
        <p:spPr>
          <a:xfrm>
            <a:off x="334800" y="0"/>
            <a:ext cx="7849080"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a:solidFill>
                  <a:srgbClr val="C63133"/>
                </a:solidFill>
                <a:latin typeface="Arial"/>
                <a:ea typeface="DejaVu Sans"/>
              </a:rPr>
              <a:t>Examples </a:t>
            </a:r>
            <a:endParaRPr lang="en-US" sz="4400" b="0" strike="noStrike" spc="-1">
              <a:latin typeface="Arial"/>
            </a:endParaRPr>
          </a:p>
        </p:txBody>
      </p:sp>
      <p:sp>
        <p:nvSpPr>
          <p:cNvPr id="138" name="CustomShape 2"/>
          <p:cNvSpPr/>
          <p:nvPr/>
        </p:nvSpPr>
        <p:spPr>
          <a:xfrm>
            <a:off x="334800" y="1494000"/>
            <a:ext cx="10514520" cy="4623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71000"/>
          </a:bodyPr>
          <a:lstStyle/>
          <a:p>
            <a:pPr>
              <a:lnSpc>
                <a:spcPct val="90000"/>
              </a:lnSpc>
              <a:spcBef>
                <a:spcPts val="1001"/>
              </a:spcBef>
            </a:pPr>
            <a:r>
              <a:rPr lang="de-DE" sz="2800" b="0" strike="noStrike" spc="-1">
                <a:solidFill>
                  <a:srgbClr val="545054"/>
                </a:solidFill>
                <a:latin typeface="Arial"/>
                <a:ea typeface="DejaVu Sans"/>
              </a:rPr>
              <a:t>When no matching resources, response is:</a:t>
            </a:r>
            <a:endParaRPr lang="en-US" sz="2800" b="0" strike="noStrike" spc="-1">
              <a:latin typeface="Arial"/>
            </a:endParaRPr>
          </a:p>
          <a:p>
            <a:pPr>
              <a:lnSpc>
                <a:spcPct val="90000"/>
              </a:lnSpc>
              <a:spcBef>
                <a:spcPts val="1001"/>
              </a:spcBef>
            </a:pPr>
            <a:endParaRPr lang="en-US" sz="2800" b="0" strike="noStrike" spc="-1">
              <a:latin typeface="Arial"/>
            </a:endParaRPr>
          </a:p>
          <a:p>
            <a:pPr>
              <a:lnSpc>
                <a:spcPct val="90000"/>
              </a:lnSpc>
              <a:spcBef>
                <a:spcPts val="1001"/>
              </a:spcBef>
            </a:pPr>
            <a:r>
              <a:rPr lang="de-DE" sz="2400" b="0" strike="noStrike" spc="-1">
                <a:solidFill>
                  <a:srgbClr val="545054"/>
                </a:solidFill>
                <a:latin typeface="Arial"/>
                <a:ea typeface="DejaVu Sans"/>
              </a:rPr>
              <a:t>Rcn = 11(default):</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	“pc“:{ “m2m:uril“: [] }</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Rcn = 6:</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	“pc“:{ “m2m:rrl“: {}} – according to TS-0004 Clause 7.3.3</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Rcn = 6:</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	“pc“:{ “m2m:rrl“: {“rrf“:[]}} – according to TS-0001 Clause 8.1.3 but </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				not allowed by TS-0004 Clause 6.3.5.49</a:t>
            </a:r>
            <a:endParaRPr lang="en-US" sz="2400" b="0" strike="noStrike" spc="-1">
              <a:latin typeface="Arial"/>
            </a:endParaRPr>
          </a:p>
          <a:p>
            <a:pPr>
              <a:lnSpc>
                <a:spcPct val="90000"/>
              </a:lnSpc>
              <a:spcBef>
                <a:spcPts val="1001"/>
              </a:spcBef>
            </a:pP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“m2m:uril“ – URIList – List of xs:anyURI</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“m2m:rrl“ – resourceRefList– ListOfChildResourceRef - complexType</a:t>
            </a:r>
            <a:endParaRPr lang="en-US" sz="2400" b="0" strike="noStrike" spc="-1">
              <a:latin typeface="Arial"/>
            </a:endParaRPr>
          </a:p>
          <a:p>
            <a:pPr>
              <a:lnSpc>
                <a:spcPct val="90000"/>
              </a:lnSpc>
              <a:spcBef>
                <a:spcPts val="1001"/>
              </a:spcBef>
            </a:pPr>
            <a:r>
              <a:rPr lang="de-DE" sz="2400" b="0" strike="noStrike" spc="-1">
                <a:solidFill>
                  <a:srgbClr val="545054"/>
                </a:solidFill>
                <a:latin typeface="Arial"/>
                <a:ea typeface="DejaVu Sans"/>
              </a:rPr>
              <a:t>“rrf“ – resourceRef – childResourceRef - complexType</a:t>
            </a:r>
            <a:endParaRPr lang="en-US" sz="2400" b="0" strike="noStrike" spc="-1">
              <a:latin typeface="Arial"/>
            </a:endParaRPr>
          </a:p>
          <a:p>
            <a:pPr>
              <a:lnSpc>
                <a:spcPct val="100000"/>
              </a:lnSpc>
            </a:pPr>
            <a:endParaRPr lang="en-US" sz="2400" b="0" strike="noStrike" spc="-1">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CustomShape 1"/>
          <p:cNvSpPr/>
          <p:nvPr/>
        </p:nvSpPr>
        <p:spPr>
          <a:xfrm>
            <a:off x="334800" y="0"/>
            <a:ext cx="7849080"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de-DE" sz="4400" b="1" strike="noStrike" spc="-1">
                <a:solidFill>
                  <a:srgbClr val="C63133"/>
                </a:solidFill>
                <a:latin typeface="Arial"/>
                <a:ea typeface="DejaVu Sans"/>
              </a:rPr>
              <a:t>Proposed Solution 1</a:t>
            </a:r>
            <a:endParaRPr lang="en-US" sz="4400" b="0" strike="noStrike" spc="-1">
              <a:latin typeface="Arial"/>
            </a:endParaRPr>
          </a:p>
        </p:txBody>
      </p:sp>
      <p:sp>
        <p:nvSpPr>
          <p:cNvPr id="140" name="CustomShape 2"/>
          <p:cNvSpPr/>
          <p:nvPr/>
        </p:nvSpPr>
        <p:spPr>
          <a:xfrm>
            <a:off x="334800" y="1494000"/>
            <a:ext cx="10514520" cy="4950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89500" lnSpcReduction="20000"/>
          </a:bodyPr>
          <a:lstStyle/>
          <a:p>
            <a:pPr marL="228600" indent="-227520">
              <a:lnSpc>
                <a:spcPct val="110000"/>
              </a:lnSpc>
              <a:spcBef>
                <a:spcPts val="601"/>
              </a:spcBef>
              <a:spcAft>
                <a:spcPts val="601"/>
              </a:spcAft>
              <a:buClr>
                <a:srgbClr val="C00000"/>
              </a:buClr>
              <a:buFont typeface="Arial"/>
              <a:buChar char="•"/>
            </a:pPr>
            <a:r>
              <a:rPr lang="en-US" sz="2900" b="0" strike="noStrike" spc="-1" dirty="0">
                <a:solidFill>
                  <a:srgbClr val="545054"/>
                </a:solidFill>
                <a:latin typeface="Arial"/>
                <a:ea typeface="DejaVu Sans"/>
              </a:rPr>
              <a:t>In order to keep consistency between the two methods to return the results, response content should contain an empty list:</a:t>
            </a:r>
            <a:endParaRPr lang="en-US" sz="2900" b="0" strike="noStrike" spc="-1" dirty="0">
              <a:latin typeface="Arial"/>
            </a:endParaRPr>
          </a:p>
          <a:p>
            <a:pPr marL="685800" lvl="1" indent="-227520">
              <a:lnSpc>
                <a:spcPct val="110000"/>
              </a:lnSpc>
              <a:spcBef>
                <a:spcPts val="601"/>
              </a:spcBef>
              <a:spcAft>
                <a:spcPts val="601"/>
              </a:spcAft>
              <a:buClr>
                <a:srgbClr val="C00000"/>
              </a:buClr>
              <a:buFont typeface="Arial"/>
              <a:buChar char="•"/>
            </a:pPr>
            <a:r>
              <a:rPr lang="en-US" sz="2500" b="0" strike="noStrike" spc="-1" dirty="0">
                <a:solidFill>
                  <a:srgbClr val="545054"/>
                </a:solidFill>
                <a:latin typeface="Arial"/>
                <a:ea typeface="DejaVu Sans"/>
              </a:rPr>
              <a:t>TS-0004 Clause 7.3.3:</a:t>
            </a:r>
            <a:endParaRPr lang="en-US" sz="2500" b="0" strike="noStrike" spc="-1" dirty="0">
              <a:latin typeface="Arial"/>
            </a:endParaRPr>
          </a:p>
          <a:p>
            <a:pPr>
              <a:lnSpc>
                <a:spcPct val="90000"/>
              </a:lnSpc>
              <a:spcBef>
                <a:spcPts val="1001"/>
              </a:spcBef>
            </a:pPr>
            <a:r>
              <a:rPr lang="en-GB" sz="2000" b="0" strike="noStrike" spc="-1" dirty="0">
                <a:solidFill>
                  <a:srgbClr val="545054"/>
                </a:solidFill>
                <a:latin typeface="Arial"/>
                <a:ea typeface="DejaVu Sans"/>
              </a:rPr>
              <a:t>	If there are no resources in the resource target set, the Hosting CSE shall respond with a 	successful response with </a:t>
            </a:r>
            <a:r>
              <a:rPr lang="en-GB" sz="2000" b="0" strike="sngStrike" spc="-1" dirty="0">
                <a:solidFill>
                  <a:srgbClr val="545054"/>
                </a:solidFill>
                <a:highlight>
                  <a:srgbClr val="FFFF00"/>
                </a:highlight>
                <a:latin typeface="Arial"/>
                <a:ea typeface="DejaVu Sans"/>
              </a:rPr>
              <a:t>an empty </a:t>
            </a:r>
            <a:r>
              <a:rPr lang="en-GB" sz="2000" b="0" strike="noStrike" spc="-1" dirty="0">
                <a:solidFill>
                  <a:srgbClr val="545054"/>
                </a:solidFill>
                <a:highlight>
                  <a:srgbClr val="FFFF00"/>
                </a:highlight>
                <a:latin typeface="Arial"/>
                <a:ea typeface="DejaVu Sans"/>
              </a:rPr>
              <a:t>Content parameter as follows:</a:t>
            </a:r>
            <a:endParaRPr lang="en-US" sz="2000" b="0" strike="noStrike" spc="-1" dirty="0">
              <a:latin typeface="Arial"/>
            </a:endParaRPr>
          </a:p>
          <a:p>
            <a:pPr marL="1600200" lvl="3" indent="-227520">
              <a:lnSpc>
                <a:spcPct val="90000"/>
              </a:lnSpc>
              <a:spcBef>
                <a:spcPts val="499"/>
              </a:spcBef>
              <a:buClr>
                <a:srgbClr val="C00000"/>
              </a:buClr>
              <a:buFont typeface="Arial"/>
              <a:buChar char="•"/>
            </a:pPr>
            <a:r>
              <a:rPr lang="en-GB" sz="1200" b="0" strike="noStrike" spc="-1" dirty="0">
                <a:solidFill>
                  <a:srgbClr val="545054"/>
                </a:solidFill>
                <a:highlight>
                  <a:srgbClr val="FFFF00"/>
                </a:highlight>
                <a:latin typeface="Arial"/>
                <a:ea typeface="DejaVu Sans"/>
              </a:rPr>
              <a:t>If </a:t>
            </a:r>
            <a:r>
              <a:rPr lang="en-GB" sz="1200" b="0" strike="noStrike" spc="-1" dirty="0" err="1">
                <a:solidFill>
                  <a:srgbClr val="545054"/>
                </a:solidFill>
                <a:highlight>
                  <a:srgbClr val="FFFF00"/>
                </a:highlight>
                <a:latin typeface="Arial"/>
                <a:ea typeface="DejaVu Sans"/>
              </a:rPr>
              <a:t>rcn</a:t>
            </a:r>
            <a:r>
              <a:rPr lang="en-GB" sz="1200" b="0" strike="noStrike" spc="-1" dirty="0">
                <a:solidFill>
                  <a:srgbClr val="545054"/>
                </a:solidFill>
                <a:highlight>
                  <a:srgbClr val="FFFF00"/>
                </a:highlight>
                <a:latin typeface="Arial"/>
                <a:ea typeface="DejaVu Sans"/>
              </a:rPr>
              <a:t> is not present the </a:t>
            </a:r>
            <a:r>
              <a:rPr lang="en-GB" sz="1200" b="1" i="1" strike="noStrike" spc="-1" dirty="0">
                <a:solidFill>
                  <a:srgbClr val="545054"/>
                </a:solidFill>
                <a:highlight>
                  <a:srgbClr val="FFFF00"/>
                </a:highlight>
                <a:latin typeface="Arial"/>
                <a:ea typeface="DejaVu Sans"/>
              </a:rPr>
              <a:t>primitive Content</a:t>
            </a:r>
            <a:r>
              <a:rPr lang="en-GB" sz="1200" b="0" strike="noStrike" spc="-1" dirty="0">
                <a:solidFill>
                  <a:srgbClr val="545054"/>
                </a:solidFill>
                <a:highlight>
                  <a:srgbClr val="FFFF00"/>
                </a:highlight>
                <a:latin typeface="Arial"/>
                <a:ea typeface="DejaVu Sans"/>
              </a:rPr>
              <a:t> is an m2m:URIList  containing no entries </a:t>
            </a:r>
            <a:endParaRPr lang="en-US" sz="1200" b="0" strike="noStrike" spc="-1" dirty="0">
              <a:latin typeface="Arial"/>
            </a:endParaRPr>
          </a:p>
          <a:p>
            <a:pPr marL="1600200" lvl="3" indent="-227520">
              <a:lnSpc>
                <a:spcPct val="90000"/>
              </a:lnSpc>
              <a:spcBef>
                <a:spcPts val="499"/>
              </a:spcBef>
              <a:buClr>
                <a:srgbClr val="C00000"/>
              </a:buClr>
              <a:buFont typeface="Arial"/>
              <a:buChar char="•"/>
            </a:pPr>
            <a:r>
              <a:rPr lang="en-GB" sz="1200" b="0" strike="noStrike" spc="-1" dirty="0">
                <a:solidFill>
                  <a:srgbClr val="545054"/>
                </a:solidFill>
                <a:highlight>
                  <a:srgbClr val="FFFF00"/>
                </a:highlight>
                <a:latin typeface="Arial"/>
                <a:ea typeface="DejaVu Sans"/>
              </a:rPr>
              <a:t>If  </a:t>
            </a:r>
            <a:r>
              <a:rPr lang="en-GB" sz="1200" b="0" strike="noStrike" spc="-1" dirty="0" err="1">
                <a:solidFill>
                  <a:srgbClr val="545054"/>
                </a:solidFill>
                <a:highlight>
                  <a:srgbClr val="FFFF00"/>
                </a:highlight>
                <a:latin typeface="Arial"/>
                <a:ea typeface="DejaVu Sans"/>
              </a:rPr>
              <a:t>rcn</a:t>
            </a:r>
            <a:r>
              <a:rPr lang="en-GB" sz="1200" b="0" strike="noStrike" spc="-1" dirty="0">
                <a:solidFill>
                  <a:srgbClr val="545054"/>
                </a:solidFill>
                <a:highlight>
                  <a:srgbClr val="FFFF00"/>
                </a:highlight>
                <a:latin typeface="Arial"/>
                <a:ea typeface="DejaVu Sans"/>
              </a:rPr>
              <a:t>=6 the </a:t>
            </a:r>
            <a:r>
              <a:rPr lang="en-GB" sz="1200" b="1" i="1" strike="noStrike" spc="-1" dirty="0">
                <a:solidFill>
                  <a:srgbClr val="545054"/>
                </a:solidFill>
                <a:highlight>
                  <a:srgbClr val="FFFF00"/>
                </a:highlight>
                <a:latin typeface="Arial"/>
                <a:ea typeface="DejaVu Sans"/>
              </a:rPr>
              <a:t>primitive Content</a:t>
            </a:r>
            <a:r>
              <a:rPr lang="en-GB" sz="1200" b="0" strike="noStrike" spc="-1" dirty="0">
                <a:solidFill>
                  <a:srgbClr val="545054"/>
                </a:solidFill>
                <a:highlight>
                  <a:srgbClr val="FFFF00"/>
                </a:highlight>
                <a:latin typeface="Arial"/>
                <a:ea typeface="DejaVu Sans"/>
              </a:rPr>
              <a:t> is an m2m:resourceRefList  containing a list with no entries </a:t>
            </a:r>
            <a:endParaRPr lang="en-US" sz="1200" b="0" strike="noStrike" spc="-1" dirty="0">
              <a:latin typeface="Arial"/>
            </a:endParaRPr>
          </a:p>
          <a:p>
            <a:pPr marL="685800" lvl="1" indent="-227520">
              <a:lnSpc>
                <a:spcPct val="110000"/>
              </a:lnSpc>
              <a:spcBef>
                <a:spcPts val="601"/>
              </a:spcBef>
              <a:spcAft>
                <a:spcPts val="601"/>
              </a:spcAft>
              <a:buClr>
                <a:srgbClr val="C00000"/>
              </a:buClr>
              <a:buFont typeface="Arial"/>
              <a:buChar char="•"/>
            </a:pPr>
            <a:r>
              <a:rPr lang="en-GB" sz="2400" b="0" strike="noStrike" spc="-1" dirty="0">
                <a:solidFill>
                  <a:srgbClr val="545054"/>
                </a:solidFill>
                <a:highlight>
                  <a:srgbClr val="FFFF00"/>
                </a:highlight>
                <a:latin typeface="Arial"/>
                <a:ea typeface="DejaVu Sans"/>
              </a:rPr>
              <a:t>TS-0004 – Type definition in </a:t>
            </a:r>
            <a:r>
              <a:rPr lang="en-GB" sz="2000" b="1" strike="noStrike" spc="-1" dirty="0">
                <a:solidFill>
                  <a:srgbClr val="545054"/>
                </a:solidFill>
                <a:highlight>
                  <a:srgbClr val="FFFF00"/>
                </a:highlight>
                <a:latin typeface="Arial"/>
                <a:ea typeface="DejaVu Sans"/>
              </a:rPr>
              <a:t>6.3.5.49	m2m:listOfChildResourceRef:</a:t>
            </a:r>
            <a:endParaRPr lang="en-US" sz="2000" b="0" strike="noStrike" spc="-1" dirty="0">
              <a:latin typeface="Arial"/>
            </a:endParaRPr>
          </a:p>
          <a:p>
            <a:pPr>
              <a:lnSpc>
                <a:spcPct val="100000"/>
              </a:lnSpc>
            </a:pPr>
            <a:endParaRPr lang="en-US" sz="2000" b="0" strike="noStrike" spc="-1" dirty="0">
              <a:latin typeface="Arial"/>
            </a:endParaRPr>
          </a:p>
          <a:p>
            <a:pPr>
              <a:lnSpc>
                <a:spcPct val="100000"/>
              </a:lnSpc>
            </a:pPr>
            <a:endParaRPr lang="en-US" sz="2000" b="0" strike="noStrike" spc="-1" dirty="0">
              <a:latin typeface="Arial"/>
            </a:endParaRPr>
          </a:p>
          <a:p>
            <a:pPr marL="685800" lvl="1" indent="-227520">
              <a:lnSpc>
                <a:spcPct val="110000"/>
              </a:lnSpc>
              <a:spcBef>
                <a:spcPts val="601"/>
              </a:spcBef>
              <a:spcAft>
                <a:spcPts val="601"/>
              </a:spcAft>
              <a:buClr>
                <a:srgbClr val="C00000"/>
              </a:buClr>
              <a:buFont typeface="Arial"/>
              <a:buChar char="•"/>
            </a:pPr>
            <a:endParaRPr lang="en-GB" sz="2000" b="0" strike="noStrike" spc="-1" dirty="0">
              <a:solidFill>
                <a:srgbClr val="545054"/>
              </a:solidFill>
              <a:highlight>
                <a:srgbClr val="FFFF00"/>
              </a:highlight>
              <a:latin typeface="Arial"/>
              <a:ea typeface="DejaVu Sans"/>
            </a:endParaRPr>
          </a:p>
          <a:p>
            <a:pPr marL="685800" lvl="1" indent="-227520">
              <a:lnSpc>
                <a:spcPct val="110000"/>
              </a:lnSpc>
              <a:spcBef>
                <a:spcPts val="601"/>
              </a:spcBef>
              <a:spcAft>
                <a:spcPts val="601"/>
              </a:spcAft>
              <a:buClr>
                <a:srgbClr val="C00000"/>
              </a:buClr>
              <a:buFont typeface="Arial"/>
              <a:buChar char="•"/>
            </a:pPr>
            <a:r>
              <a:rPr lang="en-GB" sz="2000" b="0" strike="noStrike" spc="-1" dirty="0">
                <a:solidFill>
                  <a:srgbClr val="545054"/>
                </a:solidFill>
                <a:highlight>
                  <a:srgbClr val="FFFF00"/>
                </a:highlight>
                <a:latin typeface="Arial"/>
                <a:ea typeface="DejaVu Sans"/>
              </a:rPr>
              <a:t>This solution will result with the response being:</a:t>
            </a:r>
            <a:endParaRPr lang="en-US" sz="2000" b="0" strike="noStrike" spc="-1" dirty="0">
              <a:latin typeface="Arial"/>
            </a:endParaRPr>
          </a:p>
          <a:p>
            <a:pPr>
              <a:lnSpc>
                <a:spcPct val="90000"/>
              </a:lnSpc>
              <a:spcBef>
                <a:spcPts val="1001"/>
              </a:spcBef>
            </a:pPr>
            <a:r>
              <a:rPr lang="de-DE" sz="2400" b="0" strike="noStrike" spc="-1" dirty="0">
                <a:solidFill>
                  <a:srgbClr val="545054"/>
                </a:solidFill>
                <a:highlight>
                  <a:srgbClr val="FFFF00"/>
                </a:highlight>
                <a:latin typeface="Arial"/>
                <a:ea typeface="DejaVu Sans"/>
              </a:rPr>
              <a:t>	Rcn = 6:</a:t>
            </a:r>
            <a:endParaRPr lang="en-US" sz="2400" b="0" strike="noStrike" spc="-1" dirty="0">
              <a:latin typeface="Arial"/>
            </a:endParaRPr>
          </a:p>
          <a:p>
            <a:pPr>
              <a:lnSpc>
                <a:spcPct val="90000"/>
              </a:lnSpc>
              <a:spcBef>
                <a:spcPts val="1001"/>
              </a:spcBef>
            </a:pPr>
            <a:r>
              <a:rPr lang="de-DE" sz="2400" b="0" strike="noStrike" spc="-1" dirty="0">
                <a:solidFill>
                  <a:srgbClr val="545054"/>
                </a:solidFill>
                <a:highlight>
                  <a:srgbClr val="FFFF00"/>
                </a:highlight>
                <a:latin typeface="Arial"/>
                <a:ea typeface="DejaVu Sans"/>
              </a:rPr>
              <a:t>	“pc“:{ “m2m:rrl“: {“rrf“:[]}}</a:t>
            </a:r>
            <a:endParaRPr lang="en-US" sz="2400" b="0" strike="noStrike" spc="-1" dirty="0">
              <a:latin typeface="Arial"/>
            </a:endParaRPr>
          </a:p>
          <a:p>
            <a:pPr>
              <a:lnSpc>
                <a:spcPct val="110000"/>
              </a:lnSpc>
              <a:spcBef>
                <a:spcPts val="601"/>
              </a:spcBef>
              <a:spcAft>
                <a:spcPts val="601"/>
              </a:spcAft>
            </a:pPr>
            <a:endParaRPr lang="en-US" sz="2400" b="0" strike="noStrike" spc="-1" dirty="0">
              <a:latin typeface="Arial"/>
            </a:endParaRPr>
          </a:p>
        </p:txBody>
      </p:sp>
      <p:graphicFrame>
        <p:nvGraphicFramePr>
          <p:cNvPr id="141" name="Table 3"/>
          <p:cNvGraphicFramePr/>
          <p:nvPr/>
        </p:nvGraphicFramePr>
        <p:xfrm>
          <a:off x="1199520" y="4155840"/>
          <a:ext cx="9329040" cy="792360"/>
        </p:xfrm>
        <a:graphic>
          <a:graphicData uri="http://schemas.openxmlformats.org/drawingml/2006/table">
            <a:tbl>
              <a:tblPr/>
              <a:tblGrid>
                <a:gridCol w="2668680">
                  <a:extLst>
                    <a:ext uri="{9D8B030D-6E8A-4147-A177-3AD203B41FA5}">
                      <a16:colId xmlns:a16="http://schemas.microsoft.com/office/drawing/2014/main" val="20000"/>
                    </a:ext>
                  </a:extLst>
                </a:gridCol>
                <a:gridCol w="2997720">
                  <a:extLst>
                    <a:ext uri="{9D8B030D-6E8A-4147-A177-3AD203B41FA5}">
                      <a16:colId xmlns:a16="http://schemas.microsoft.com/office/drawing/2014/main" val="20001"/>
                    </a:ext>
                  </a:extLst>
                </a:gridCol>
                <a:gridCol w="1768680">
                  <a:extLst>
                    <a:ext uri="{9D8B030D-6E8A-4147-A177-3AD203B41FA5}">
                      <a16:colId xmlns:a16="http://schemas.microsoft.com/office/drawing/2014/main" val="20002"/>
                    </a:ext>
                  </a:extLst>
                </a:gridCol>
                <a:gridCol w="1893960">
                  <a:extLst>
                    <a:ext uri="{9D8B030D-6E8A-4147-A177-3AD203B41FA5}">
                      <a16:colId xmlns:a16="http://schemas.microsoft.com/office/drawing/2014/main" val="20003"/>
                    </a:ext>
                  </a:extLst>
                </a:gridCol>
              </a:tblGrid>
              <a:tr h="264240">
                <a:tc>
                  <a:txBody>
                    <a:bodyPr/>
                    <a:lstStyle/>
                    <a:p>
                      <a:pPr algn="ctr">
                        <a:lnSpc>
                          <a:spcPct val="100000"/>
                        </a:lnSpc>
                      </a:pPr>
                      <a:r>
                        <a:rPr lang="en-GB" sz="900" b="1" strike="noStrike" spc="-1">
                          <a:solidFill>
                            <a:srgbClr val="FFFFFF"/>
                          </a:solidFill>
                          <a:latin typeface="Arial"/>
                        </a:rPr>
                        <a:t>Element Path</a:t>
                      </a:r>
                      <a:endParaRPr lang="en-US" sz="900" b="0" strike="noStrike" spc="-1">
                        <a:latin typeface="Arial"/>
                      </a:endParaRPr>
                    </a:p>
                  </a:txBody>
                  <a:tcPr marL="17640" marR="68400">
                    <a:lnL w="12240">
                      <a:solidFill>
                        <a:srgbClr val="FFFFFF"/>
                      </a:solidFill>
                    </a:lnL>
                    <a:lnR w="12240">
                      <a:solidFill>
                        <a:srgbClr val="FFFFFF"/>
                      </a:solidFill>
                    </a:lnR>
                    <a:lnT w="12240">
                      <a:solidFill>
                        <a:srgbClr val="FFFFFF"/>
                      </a:solidFill>
                    </a:lnT>
                    <a:lnB w="38160">
                      <a:solidFill>
                        <a:srgbClr val="FFFFFF"/>
                      </a:solidFill>
                    </a:lnB>
                    <a:solidFill>
                      <a:srgbClr val="C00000"/>
                    </a:solidFill>
                  </a:tcPr>
                </a:tc>
                <a:tc>
                  <a:txBody>
                    <a:bodyPr/>
                    <a:lstStyle/>
                    <a:p>
                      <a:pPr algn="ctr">
                        <a:lnSpc>
                          <a:spcPct val="100000"/>
                        </a:lnSpc>
                      </a:pPr>
                      <a:r>
                        <a:rPr lang="en-GB" sz="900" b="1" strike="noStrike" spc="-1">
                          <a:solidFill>
                            <a:srgbClr val="FFFFFF"/>
                          </a:solidFill>
                          <a:latin typeface="Arial"/>
                        </a:rPr>
                        <a:t>Element Data Type </a:t>
                      </a:r>
                      <a:endParaRPr lang="en-US" sz="900" b="0" strike="noStrike" spc="-1">
                        <a:latin typeface="Arial"/>
                      </a:endParaRPr>
                    </a:p>
                  </a:txBody>
                  <a:tcPr marL="17640" marR="68400">
                    <a:lnL w="12240">
                      <a:solidFill>
                        <a:srgbClr val="FFFFFF"/>
                      </a:solidFill>
                    </a:lnL>
                    <a:lnR w="12240">
                      <a:solidFill>
                        <a:srgbClr val="FFFFFF"/>
                      </a:solidFill>
                    </a:lnR>
                    <a:lnT w="12240">
                      <a:solidFill>
                        <a:srgbClr val="FFFFFF"/>
                      </a:solidFill>
                    </a:lnT>
                    <a:lnB w="38160">
                      <a:solidFill>
                        <a:srgbClr val="FFFFFF"/>
                      </a:solidFill>
                    </a:lnB>
                    <a:solidFill>
                      <a:srgbClr val="C00000"/>
                    </a:solidFill>
                  </a:tcPr>
                </a:tc>
                <a:tc>
                  <a:txBody>
                    <a:bodyPr/>
                    <a:lstStyle/>
                    <a:p>
                      <a:pPr algn="ctr">
                        <a:lnSpc>
                          <a:spcPct val="100000"/>
                        </a:lnSpc>
                      </a:pPr>
                      <a:r>
                        <a:rPr lang="en-GB" sz="900" b="1" strike="noStrike" spc="-1">
                          <a:solidFill>
                            <a:srgbClr val="FFFFFF"/>
                          </a:solidFill>
                          <a:latin typeface="Arial"/>
                        </a:rPr>
                        <a:t>Multiplicity</a:t>
                      </a:r>
                      <a:endParaRPr lang="en-US" sz="900" b="0" strike="noStrike" spc="-1">
                        <a:latin typeface="Arial"/>
                      </a:endParaRPr>
                    </a:p>
                  </a:txBody>
                  <a:tcPr marL="17640" marR="68400">
                    <a:lnL w="12240">
                      <a:solidFill>
                        <a:srgbClr val="FFFFFF"/>
                      </a:solidFill>
                    </a:lnL>
                    <a:lnR w="12240">
                      <a:solidFill>
                        <a:srgbClr val="FFFFFF"/>
                      </a:solidFill>
                    </a:lnR>
                    <a:lnT w="12240">
                      <a:solidFill>
                        <a:srgbClr val="FFFFFF"/>
                      </a:solidFill>
                    </a:lnT>
                    <a:lnB w="38160">
                      <a:solidFill>
                        <a:srgbClr val="FFFFFF"/>
                      </a:solidFill>
                    </a:lnB>
                    <a:solidFill>
                      <a:srgbClr val="C00000"/>
                    </a:solidFill>
                  </a:tcPr>
                </a:tc>
                <a:tc>
                  <a:txBody>
                    <a:bodyPr/>
                    <a:lstStyle/>
                    <a:p>
                      <a:pPr algn="ctr">
                        <a:lnSpc>
                          <a:spcPct val="100000"/>
                        </a:lnSpc>
                      </a:pPr>
                      <a:r>
                        <a:rPr lang="en-GB" sz="900" b="1" strike="noStrike" spc="-1">
                          <a:solidFill>
                            <a:srgbClr val="FFFFFF"/>
                          </a:solidFill>
                          <a:latin typeface="Arial"/>
                        </a:rPr>
                        <a:t>Note</a:t>
                      </a:r>
                      <a:endParaRPr lang="en-US" sz="900" b="0" strike="noStrike" spc="-1">
                        <a:latin typeface="Arial"/>
                      </a:endParaRPr>
                    </a:p>
                  </a:txBody>
                  <a:tcPr marL="17640" marR="68400">
                    <a:lnL w="12240">
                      <a:solidFill>
                        <a:srgbClr val="FFFFFF"/>
                      </a:solidFill>
                    </a:lnL>
                    <a:lnR w="12240">
                      <a:solidFill>
                        <a:srgbClr val="FFFFFF"/>
                      </a:solidFill>
                    </a:lnR>
                    <a:lnT w="12240">
                      <a:solidFill>
                        <a:srgbClr val="FFFFFF"/>
                      </a:solidFill>
                    </a:lnT>
                    <a:lnB w="38160">
                      <a:solidFill>
                        <a:srgbClr val="FFFFFF"/>
                      </a:solidFill>
                    </a:lnB>
                    <a:solidFill>
                      <a:srgbClr val="C00000"/>
                    </a:solidFill>
                  </a:tcPr>
                </a:tc>
                <a:extLst>
                  <a:ext uri="{0D108BD9-81ED-4DB2-BD59-A6C34878D82A}">
                    <a16:rowId xmlns:a16="http://schemas.microsoft.com/office/drawing/2014/main" val="10000"/>
                  </a:ext>
                </a:extLst>
              </a:tr>
              <a:tr h="528120">
                <a:tc>
                  <a:txBody>
                    <a:bodyPr/>
                    <a:lstStyle/>
                    <a:p>
                      <a:pPr>
                        <a:lnSpc>
                          <a:spcPct val="100000"/>
                        </a:lnSpc>
                      </a:pPr>
                      <a:r>
                        <a:rPr lang="en-GB" sz="900" b="1" strike="noStrike" spc="-1">
                          <a:solidFill>
                            <a:srgbClr val="FFFFFF"/>
                          </a:solidFill>
                          <a:latin typeface="Arial"/>
                        </a:rPr>
                        <a:t>resourceRef</a:t>
                      </a:r>
                      <a:endParaRPr lang="en-US" sz="900" b="0" strike="noStrike" spc="-1">
                        <a:latin typeface="Arial"/>
                      </a:endParaRPr>
                    </a:p>
                  </a:txBody>
                  <a:tcPr marL="17640" marR="68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C00000"/>
                    </a:solidFill>
                  </a:tcPr>
                </a:tc>
                <a:tc>
                  <a:txBody>
                    <a:bodyPr/>
                    <a:lstStyle/>
                    <a:p>
                      <a:pPr>
                        <a:lnSpc>
                          <a:spcPct val="100000"/>
                        </a:lnSpc>
                      </a:pPr>
                      <a:r>
                        <a:rPr lang="en-GB" sz="900" b="0" strike="noStrike" spc="-1">
                          <a:solidFill>
                            <a:srgbClr val="545054"/>
                          </a:solidFill>
                          <a:latin typeface="Arial"/>
                        </a:rPr>
                        <a:t>m2m:childResourceRef</a:t>
                      </a:r>
                      <a:endParaRPr lang="en-US" sz="900" b="0" strike="noStrike" spc="-1">
                        <a:latin typeface="Arial"/>
                      </a:endParaRPr>
                    </a:p>
                  </a:txBody>
                  <a:tcPr marL="17640" marR="68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E8CCCC"/>
                    </a:solidFill>
                  </a:tcPr>
                </a:tc>
                <a:tc>
                  <a:txBody>
                    <a:bodyPr/>
                    <a:lstStyle/>
                    <a:p>
                      <a:pPr algn="ctr">
                        <a:lnSpc>
                          <a:spcPct val="100000"/>
                        </a:lnSpc>
                      </a:pPr>
                      <a:r>
                        <a:rPr lang="en-GB" sz="900" b="0" strike="sngStrike" spc="-1">
                          <a:solidFill>
                            <a:srgbClr val="545054"/>
                          </a:solidFill>
                          <a:highlight>
                            <a:srgbClr val="FFFF00"/>
                          </a:highlight>
                          <a:latin typeface="Arial"/>
                        </a:rPr>
                        <a:t>1</a:t>
                      </a:r>
                      <a:r>
                        <a:rPr lang="en-GB" sz="900" b="0" strike="noStrike" spc="-1">
                          <a:solidFill>
                            <a:srgbClr val="545054"/>
                          </a:solidFill>
                          <a:highlight>
                            <a:srgbClr val="FFFF00"/>
                          </a:highlight>
                          <a:latin typeface="Arial"/>
                        </a:rPr>
                        <a:t>0..n</a:t>
                      </a:r>
                      <a:endParaRPr lang="en-US" sz="900" b="0" strike="noStrike" spc="-1">
                        <a:latin typeface="Arial"/>
                      </a:endParaRPr>
                    </a:p>
                  </a:txBody>
                  <a:tcPr marL="17640" marR="68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E8CCCC"/>
                    </a:solidFill>
                  </a:tcPr>
                </a:tc>
                <a:tc>
                  <a:txBody>
                    <a:bodyPr/>
                    <a:lstStyle/>
                    <a:p>
                      <a:pPr>
                        <a:lnSpc>
                          <a:spcPct val="100000"/>
                        </a:lnSpc>
                      </a:pPr>
                      <a:r>
                        <a:rPr lang="en-GB" sz="900" b="0" strike="noStrike" spc="-1">
                          <a:solidFill>
                            <a:srgbClr val="545054"/>
                          </a:solidFill>
                          <a:latin typeface="Arial"/>
                        </a:rPr>
                        <a:t>References of resources with name and type</a:t>
                      </a:r>
                      <a:endParaRPr lang="en-US" sz="900" b="0" strike="noStrike" spc="-1">
                        <a:latin typeface="Arial"/>
                      </a:endParaRPr>
                    </a:p>
                  </a:txBody>
                  <a:tcPr marL="17640" marR="68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E8CCCC"/>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CustomShape 1"/>
          <p:cNvSpPr/>
          <p:nvPr/>
        </p:nvSpPr>
        <p:spPr>
          <a:xfrm>
            <a:off x="334800" y="0"/>
            <a:ext cx="7849080"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de-DE" sz="4400" b="1" strike="noStrike" spc="-1">
                <a:solidFill>
                  <a:srgbClr val="C63133"/>
                </a:solidFill>
                <a:latin typeface="Arial"/>
                <a:ea typeface="DejaVu Sans"/>
              </a:rPr>
              <a:t>Proposed Solution 2</a:t>
            </a:r>
            <a:endParaRPr lang="en-US" sz="4400" b="0" strike="noStrike" spc="-1">
              <a:latin typeface="Arial"/>
            </a:endParaRPr>
          </a:p>
        </p:txBody>
      </p:sp>
      <p:sp>
        <p:nvSpPr>
          <p:cNvPr id="143" name="CustomShape 2"/>
          <p:cNvSpPr/>
          <p:nvPr/>
        </p:nvSpPr>
        <p:spPr>
          <a:xfrm>
            <a:off x="334800" y="1494000"/>
            <a:ext cx="10514520" cy="4350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85000"/>
          </a:bodyPr>
          <a:lstStyle/>
          <a:p>
            <a:pPr marL="685800" lvl="1" indent="-227520">
              <a:lnSpc>
                <a:spcPct val="110000"/>
              </a:lnSpc>
              <a:spcBef>
                <a:spcPts val="601"/>
              </a:spcBef>
              <a:spcAft>
                <a:spcPts val="601"/>
              </a:spcAft>
              <a:buClr>
                <a:srgbClr val="C00000"/>
              </a:buClr>
              <a:buFont typeface="Arial"/>
              <a:buChar char="•"/>
            </a:pPr>
            <a:r>
              <a:rPr lang="en-US" sz="2500" b="0" strike="noStrike" spc="-1">
                <a:solidFill>
                  <a:srgbClr val="545054"/>
                </a:solidFill>
                <a:latin typeface="Arial"/>
                <a:ea typeface="DejaVu Sans"/>
              </a:rPr>
              <a:t>TS-0004 Clause 7.3.3:</a:t>
            </a:r>
            <a:endParaRPr lang="en-US" sz="2500" b="0" strike="noStrike" spc="-1">
              <a:latin typeface="Arial"/>
            </a:endParaRPr>
          </a:p>
          <a:p>
            <a:pPr>
              <a:lnSpc>
                <a:spcPct val="90000"/>
              </a:lnSpc>
              <a:spcBef>
                <a:spcPts val="1001"/>
              </a:spcBef>
            </a:pPr>
            <a:r>
              <a:rPr lang="en-GB" sz="2000" b="0" strike="noStrike" spc="-1">
                <a:solidFill>
                  <a:srgbClr val="545054"/>
                </a:solidFill>
                <a:latin typeface="Arial"/>
                <a:ea typeface="DejaVu Sans"/>
              </a:rPr>
              <a:t>	If there are no resources in the resource target set, the Hosting CSE shall respond 	with a 	successful response with </a:t>
            </a:r>
            <a:r>
              <a:rPr lang="en-GB" sz="2000" b="0" strike="sngStrike" spc="-1">
                <a:solidFill>
                  <a:srgbClr val="545054"/>
                </a:solidFill>
                <a:highlight>
                  <a:srgbClr val="FFFF00"/>
                </a:highlight>
                <a:latin typeface="Arial"/>
                <a:ea typeface="DejaVu Sans"/>
              </a:rPr>
              <a:t>an empty </a:t>
            </a:r>
            <a:r>
              <a:rPr lang="en-GB" sz="2000" b="0" strike="noStrike" spc="-1">
                <a:solidFill>
                  <a:srgbClr val="545054"/>
                </a:solidFill>
                <a:highlight>
                  <a:srgbClr val="FFFF00"/>
                </a:highlight>
                <a:latin typeface="Arial"/>
                <a:ea typeface="DejaVu Sans"/>
              </a:rPr>
              <a:t>Content parameter as follows:</a:t>
            </a:r>
            <a:endParaRPr lang="en-US" sz="2000" b="0" strike="noStrike" spc="-1">
              <a:latin typeface="Arial"/>
            </a:endParaRPr>
          </a:p>
          <a:p>
            <a:pPr marL="1600200" lvl="3" indent="-227520">
              <a:lnSpc>
                <a:spcPct val="90000"/>
              </a:lnSpc>
              <a:spcBef>
                <a:spcPts val="499"/>
              </a:spcBef>
              <a:buClr>
                <a:srgbClr val="C00000"/>
              </a:buClr>
              <a:buFont typeface="Arial"/>
              <a:buChar char="•"/>
            </a:pPr>
            <a:r>
              <a:rPr lang="en-GB" sz="1200" b="0" strike="noStrike" spc="-1">
                <a:solidFill>
                  <a:srgbClr val="545054"/>
                </a:solidFill>
                <a:highlight>
                  <a:srgbClr val="FFFF00"/>
                </a:highlight>
                <a:latin typeface="Arial"/>
                <a:ea typeface="DejaVu Sans"/>
              </a:rPr>
              <a:t>If rcn is not present the </a:t>
            </a:r>
            <a:r>
              <a:rPr lang="en-GB" sz="1200" b="1" i="1" strike="noStrike" spc="-1">
                <a:solidFill>
                  <a:srgbClr val="545054"/>
                </a:solidFill>
                <a:highlight>
                  <a:srgbClr val="FFFF00"/>
                </a:highlight>
                <a:latin typeface="Arial"/>
                <a:ea typeface="DejaVu Sans"/>
              </a:rPr>
              <a:t>primitive Content</a:t>
            </a:r>
            <a:r>
              <a:rPr lang="en-GB" sz="1200" b="0" strike="noStrike" spc="-1">
                <a:solidFill>
                  <a:srgbClr val="545054"/>
                </a:solidFill>
                <a:highlight>
                  <a:srgbClr val="FFFF00"/>
                </a:highlight>
                <a:latin typeface="Arial"/>
                <a:ea typeface="DejaVu Sans"/>
              </a:rPr>
              <a:t> is an m2m:URIList  containing no entries </a:t>
            </a:r>
            <a:endParaRPr lang="en-US" sz="1200" b="0" strike="noStrike" spc="-1">
              <a:latin typeface="Arial"/>
            </a:endParaRPr>
          </a:p>
          <a:p>
            <a:pPr marL="1600200" lvl="3" indent="-227520">
              <a:lnSpc>
                <a:spcPct val="90000"/>
              </a:lnSpc>
              <a:spcBef>
                <a:spcPts val="499"/>
              </a:spcBef>
              <a:buClr>
                <a:srgbClr val="C00000"/>
              </a:buClr>
              <a:buFont typeface="Arial"/>
              <a:buChar char="•"/>
            </a:pPr>
            <a:r>
              <a:rPr lang="en-GB" sz="1200" b="0" strike="noStrike" spc="-1">
                <a:solidFill>
                  <a:srgbClr val="545054"/>
                </a:solidFill>
                <a:highlight>
                  <a:srgbClr val="FFFF00"/>
                </a:highlight>
                <a:latin typeface="Arial"/>
                <a:ea typeface="DejaVu Sans"/>
              </a:rPr>
              <a:t>If  rcn=6 the </a:t>
            </a:r>
            <a:r>
              <a:rPr lang="en-GB" sz="1200" b="1" i="1" strike="noStrike" spc="-1">
                <a:solidFill>
                  <a:srgbClr val="545054"/>
                </a:solidFill>
                <a:highlight>
                  <a:srgbClr val="FFFF00"/>
                </a:highlight>
                <a:latin typeface="Arial"/>
                <a:ea typeface="DejaVu Sans"/>
              </a:rPr>
              <a:t>primitive Content</a:t>
            </a:r>
            <a:r>
              <a:rPr lang="en-GB" sz="1200" b="0" strike="noStrike" spc="-1">
                <a:solidFill>
                  <a:srgbClr val="545054"/>
                </a:solidFill>
                <a:highlight>
                  <a:srgbClr val="FFFF00"/>
                </a:highlight>
                <a:latin typeface="Arial"/>
                <a:ea typeface="DejaVu Sans"/>
              </a:rPr>
              <a:t> is an m2m:resourceRefList  containing no entries </a:t>
            </a:r>
            <a:endParaRPr lang="en-US" sz="1200" b="0" strike="noStrike" spc="-1">
              <a:latin typeface="Arial"/>
            </a:endParaRPr>
          </a:p>
          <a:p>
            <a:pPr marL="685800" lvl="1" indent="-227520">
              <a:lnSpc>
                <a:spcPct val="110000"/>
              </a:lnSpc>
              <a:spcBef>
                <a:spcPts val="601"/>
              </a:spcBef>
              <a:spcAft>
                <a:spcPts val="601"/>
              </a:spcAft>
              <a:buClr>
                <a:srgbClr val="C00000"/>
              </a:buClr>
              <a:buFont typeface="Arial"/>
              <a:buChar char="•"/>
            </a:pPr>
            <a:r>
              <a:rPr lang="en-GB" sz="2400" b="0" strike="noStrike" spc="-1">
                <a:solidFill>
                  <a:srgbClr val="545054"/>
                </a:solidFill>
                <a:highlight>
                  <a:srgbClr val="FFFF00"/>
                </a:highlight>
                <a:latin typeface="Arial"/>
                <a:ea typeface="DejaVu Sans"/>
              </a:rPr>
              <a:t>TS-0004 – Remove type definition in </a:t>
            </a:r>
            <a:r>
              <a:rPr lang="en-GB" sz="2000" b="1" strike="noStrike" spc="-1">
                <a:solidFill>
                  <a:srgbClr val="545054"/>
                </a:solidFill>
                <a:highlight>
                  <a:srgbClr val="FFFF00"/>
                </a:highlight>
                <a:latin typeface="Arial"/>
                <a:ea typeface="DejaVu Sans"/>
              </a:rPr>
              <a:t>6.3.5.49	m2m:listOfChildResourceRef.</a:t>
            </a:r>
            <a:endParaRPr lang="en-US" sz="2000" b="0" strike="noStrike" spc="-1">
              <a:latin typeface="Arial"/>
            </a:endParaRPr>
          </a:p>
          <a:p>
            <a:pPr marL="685800" lvl="1" indent="-227520">
              <a:lnSpc>
                <a:spcPct val="110000"/>
              </a:lnSpc>
              <a:spcBef>
                <a:spcPts val="601"/>
              </a:spcBef>
              <a:spcAft>
                <a:spcPts val="601"/>
              </a:spcAft>
              <a:buClr>
                <a:srgbClr val="C00000"/>
              </a:buClr>
              <a:buFont typeface="Arial"/>
              <a:buChar char="•"/>
            </a:pPr>
            <a:r>
              <a:rPr lang="en-GB" sz="2400" b="0" strike="noStrike" spc="-1">
                <a:solidFill>
                  <a:srgbClr val="545054"/>
                </a:solidFill>
                <a:highlight>
                  <a:srgbClr val="FFFF00"/>
                </a:highlight>
                <a:latin typeface="Arial"/>
                <a:ea typeface="DejaVu Sans"/>
              </a:rPr>
              <a:t>TS-0004 – Clause 7.5.2:</a:t>
            </a:r>
            <a:endParaRPr lang="en-US" sz="2400" b="0" strike="noStrike" spc="-1">
              <a:latin typeface="Arial"/>
            </a:endParaRPr>
          </a:p>
          <a:p>
            <a:pPr>
              <a:lnSpc>
                <a:spcPct val="100000"/>
              </a:lnSpc>
            </a:pPr>
            <a:endParaRPr lang="en-US" sz="2400" b="0" strike="noStrike" spc="-1">
              <a:latin typeface="Arial"/>
            </a:endParaRPr>
          </a:p>
          <a:p>
            <a:pPr>
              <a:lnSpc>
                <a:spcPct val="100000"/>
              </a:lnSpc>
            </a:pPr>
            <a:endParaRPr lang="en-US" sz="2400" b="0" strike="noStrike" spc="-1">
              <a:latin typeface="Arial"/>
            </a:endParaRPr>
          </a:p>
          <a:p>
            <a:pPr marL="685800" lvl="1" indent="-227520">
              <a:lnSpc>
                <a:spcPct val="110000"/>
              </a:lnSpc>
              <a:spcBef>
                <a:spcPts val="601"/>
              </a:spcBef>
              <a:spcAft>
                <a:spcPts val="601"/>
              </a:spcAft>
              <a:buClr>
                <a:srgbClr val="C00000"/>
              </a:buClr>
              <a:buFont typeface="Arial"/>
              <a:buChar char="•"/>
            </a:pPr>
            <a:r>
              <a:rPr lang="en-GB" sz="2400" b="0" strike="noStrike" spc="-1">
                <a:solidFill>
                  <a:srgbClr val="545054"/>
                </a:solidFill>
                <a:highlight>
                  <a:srgbClr val="FFFF00"/>
                </a:highlight>
                <a:latin typeface="Arial"/>
                <a:ea typeface="DejaVu Sans"/>
              </a:rPr>
              <a:t>This solution will result with the response being:</a:t>
            </a:r>
            <a:endParaRPr lang="en-US" sz="2400" b="0" strike="noStrike" spc="-1">
              <a:latin typeface="Arial"/>
            </a:endParaRPr>
          </a:p>
          <a:p>
            <a:pPr>
              <a:lnSpc>
                <a:spcPct val="90000"/>
              </a:lnSpc>
              <a:spcBef>
                <a:spcPts val="1001"/>
              </a:spcBef>
            </a:pPr>
            <a:r>
              <a:rPr lang="de-DE" sz="2400" b="0" strike="noStrike" spc="-1">
                <a:solidFill>
                  <a:srgbClr val="545054"/>
                </a:solidFill>
                <a:highlight>
                  <a:srgbClr val="FFFF00"/>
                </a:highlight>
                <a:latin typeface="Arial"/>
                <a:ea typeface="DejaVu Sans"/>
              </a:rPr>
              <a:t>	Rcn = 6:</a:t>
            </a:r>
            <a:endParaRPr lang="en-US" sz="2400" b="0" strike="noStrike" spc="-1">
              <a:latin typeface="Arial"/>
            </a:endParaRPr>
          </a:p>
          <a:p>
            <a:pPr>
              <a:lnSpc>
                <a:spcPct val="90000"/>
              </a:lnSpc>
              <a:spcBef>
                <a:spcPts val="1001"/>
              </a:spcBef>
            </a:pPr>
            <a:r>
              <a:rPr lang="de-DE" sz="2400" b="0" strike="noStrike" spc="-1">
                <a:solidFill>
                  <a:srgbClr val="545054"/>
                </a:solidFill>
                <a:highlight>
                  <a:srgbClr val="FFFF00"/>
                </a:highlight>
                <a:latin typeface="Arial"/>
                <a:ea typeface="DejaVu Sans"/>
              </a:rPr>
              <a:t>	“pc“:{ “m2m:rrl“: []} – even more in line with rcn=11!!!!</a:t>
            </a:r>
            <a:r>
              <a:rPr lang="en-GB" sz="2800" b="0" strike="noStrike" spc="-1">
                <a:solidFill>
                  <a:srgbClr val="545054"/>
                </a:solidFill>
                <a:highlight>
                  <a:srgbClr val="FFFF00"/>
                </a:highlight>
                <a:latin typeface="Arial"/>
                <a:ea typeface="DejaVu Sans"/>
              </a:rPr>
              <a:t> </a:t>
            </a:r>
            <a:endParaRPr lang="en-US" sz="2800" b="0" strike="noStrike" spc="-1">
              <a:latin typeface="Arial"/>
            </a:endParaRPr>
          </a:p>
          <a:p>
            <a:pPr>
              <a:lnSpc>
                <a:spcPct val="110000"/>
              </a:lnSpc>
              <a:spcBef>
                <a:spcPts val="601"/>
              </a:spcBef>
              <a:spcAft>
                <a:spcPts val="601"/>
              </a:spcAft>
            </a:pPr>
            <a:endParaRPr lang="en-US" sz="2800" b="0" strike="noStrike" spc="-1">
              <a:latin typeface="Arial"/>
            </a:endParaRPr>
          </a:p>
          <a:p>
            <a:pPr>
              <a:lnSpc>
                <a:spcPct val="110000"/>
              </a:lnSpc>
              <a:spcBef>
                <a:spcPts val="601"/>
              </a:spcBef>
              <a:spcAft>
                <a:spcPts val="601"/>
              </a:spcAft>
            </a:pPr>
            <a:endParaRPr lang="en-US" sz="2800" b="0" strike="noStrike" spc="-1">
              <a:latin typeface="Arial"/>
            </a:endParaRPr>
          </a:p>
        </p:txBody>
      </p:sp>
      <p:graphicFrame>
        <p:nvGraphicFramePr>
          <p:cNvPr id="144" name="Table 3"/>
          <p:cNvGraphicFramePr/>
          <p:nvPr/>
        </p:nvGraphicFramePr>
        <p:xfrm>
          <a:off x="965520" y="3887640"/>
          <a:ext cx="10203840" cy="560520"/>
        </p:xfrm>
        <a:graphic>
          <a:graphicData uri="http://schemas.openxmlformats.org/drawingml/2006/table">
            <a:tbl>
              <a:tblPr/>
              <a:tblGrid>
                <a:gridCol w="2496960">
                  <a:extLst>
                    <a:ext uri="{9D8B030D-6E8A-4147-A177-3AD203B41FA5}">
                      <a16:colId xmlns:a16="http://schemas.microsoft.com/office/drawing/2014/main" val="20000"/>
                    </a:ext>
                  </a:extLst>
                </a:gridCol>
                <a:gridCol w="1565280">
                  <a:extLst>
                    <a:ext uri="{9D8B030D-6E8A-4147-A177-3AD203B41FA5}">
                      <a16:colId xmlns:a16="http://schemas.microsoft.com/office/drawing/2014/main" val="20001"/>
                    </a:ext>
                  </a:extLst>
                </a:gridCol>
                <a:gridCol w="2815920">
                  <a:extLst>
                    <a:ext uri="{9D8B030D-6E8A-4147-A177-3AD203B41FA5}">
                      <a16:colId xmlns:a16="http://schemas.microsoft.com/office/drawing/2014/main" val="20002"/>
                    </a:ext>
                  </a:extLst>
                </a:gridCol>
                <a:gridCol w="3325680">
                  <a:extLst>
                    <a:ext uri="{9D8B030D-6E8A-4147-A177-3AD203B41FA5}">
                      <a16:colId xmlns:a16="http://schemas.microsoft.com/office/drawing/2014/main" val="20003"/>
                    </a:ext>
                  </a:extLst>
                </a:gridCol>
              </a:tblGrid>
              <a:tr h="560520">
                <a:tc>
                  <a:txBody>
                    <a:bodyPr/>
                    <a:lstStyle/>
                    <a:p>
                      <a:pPr>
                        <a:lnSpc>
                          <a:spcPct val="100000"/>
                        </a:lnSpc>
                      </a:pPr>
                      <a:r>
                        <a:rPr lang="en-GB" sz="900" b="1" strike="noStrike" spc="-1">
                          <a:solidFill>
                            <a:srgbClr val="FFFFFF"/>
                          </a:solidFill>
                          <a:latin typeface="Arial"/>
                        </a:rPr>
                        <a:t>m2m:resourceRefList</a:t>
                      </a:r>
                      <a:endParaRPr lang="en-US" sz="900" b="0" strike="noStrike" spc="-1">
                        <a:latin typeface="Arial"/>
                      </a:endParaRPr>
                    </a:p>
                  </a:txBody>
                  <a:tcPr marL="17640" marR="68400">
                    <a:lnL w="12240">
                      <a:solidFill>
                        <a:srgbClr val="FFFFFF"/>
                      </a:solidFill>
                    </a:lnL>
                    <a:lnR w="12240">
                      <a:solidFill>
                        <a:srgbClr val="FFFFFF"/>
                      </a:solidFill>
                    </a:lnR>
                    <a:lnT w="12240">
                      <a:solidFill>
                        <a:srgbClr val="FFFFFF"/>
                      </a:solidFill>
                    </a:lnT>
                    <a:lnB w="38160">
                      <a:solidFill>
                        <a:srgbClr val="FFFFFF"/>
                      </a:solidFill>
                    </a:lnB>
                    <a:solidFill>
                      <a:srgbClr val="C00000"/>
                    </a:solidFill>
                  </a:tcPr>
                </a:tc>
                <a:tc>
                  <a:txBody>
                    <a:bodyPr/>
                    <a:lstStyle/>
                    <a:p>
                      <a:pPr algn="ctr">
                        <a:lnSpc>
                          <a:spcPct val="100000"/>
                        </a:lnSpc>
                      </a:pPr>
                      <a:r>
                        <a:rPr lang="en-GB" sz="900" b="1" strike="noStrike" spc="-1">
                          <a:solidFill>
                            <a:srgbClr val="FFFFFF"/>
                          </a:solidFill>
                          <a:latin typeface="Arial"/>
                        </a:rPr>
                        <a:t>C R U D/6</a:t>
                      </a:r>
                      <a:endParaRPr lang="en-US" sz="900" b="0" strike="noStrike" spc="-1">
                        <a:latin typeface="Arial"/>
                      </a:endParaRPr>
                    </a:p>
                    <a:p>
                      <a:pPr algn="ctr">
                        <a:lnSpc>
                          <a:spcPct val="100000"/>
                        </a:lnSpc>
                      </a:pPr>
                      <a:r>
                        <a:rPr lang="en-GB" sz="900" b="1" strike="noStrike" spc="-1">
                          <a:solidFill>
                            <a:srgbClr val="FFFFFF"/>
                          </a:solidFill>
                          <a:latin typeface="Arial"/>
                        </a:rPr>
                        <a:t>See note 2</a:t>
                      </a:r>
                      <a:endParaRPr lang="en-US" sz="900" b="0" strike="noStrike" spc="-1">
                        <a:latin typeface="Arial"/>
                      </a:endParaRPr>
                    </a:p>
                  </a:txBody>
                  <a:tcPr marL="17640" marR="68400">
                    <a:lnL w="12240">
                      <a:solidFill>
                        <a:srgbClr val="FFFFFF"/>
                      </a:solidFill>
                    </a:lnL>
                    <a:lnR w="12240">
                      <a:solidFill>
                        <a:srgbClr val="FFFFFF"/>
                      </a:solidFill>
                    </a:lnR>
                    <a:lnT w="12240">
                      <a:solidFill>
                        <a:srgbClr val="FFFFFF"/>
                      </a:solidFill>
                    </a:lnT>
                    <a:lnB w="38160">
                      <a:solidFill>
                        <a:srgbClr val="FFFFFF"/>
                      </a:solidFill>
                    </a:lnB>
                    <a:solidFill>
                      <a:srgbClr val="C00000"/>
                    </a:solidFill>
                  </a:tcPr>
                </a:tc>
                <a:tc>
                  <a:txBody>
                    <a:bodyPr/>
                    <a:lstStyle/>
                    <a:p>
                      <a:pPr>
                        <a:lnSpc>
                          <a:spcPct val="100000"/>
                        </a:lnSpc>
                      </a:pPr>
                      <a:r>
                        <a:rPr lang="en-GB" sz="900" b="1" strike="sngStrike" spc="-1">
                          <a:solidFill>
                            <a:srgbClr val="FFFFFF"/>
                          </a:solidFill>
                          <a:latin typeface="Arial"/>
                        </a:rPr>
                        <a:t>m2m:listOfChildResourceRef </a:t>
                      </a:r>
                      <a:endParaRPr lang="en-US" sz="900" b="0" strike="noStrike" spc="-1">
                        <a:latin typeface="Arial"/>
                      </a:endParaRPr>
                    </a:p>
                    <a:p>
                      <a:pPr>
                        <a:lnSpc>
                          <a:spcPct val="100000"/>
                        </a:lnSpc>
                      </a:pPr>
                      <a:r>
                        <a:rPr lang="en-GB" sz="900" b="1" strike="noStrike" spc="-1">
                          <a:solidFill>
                            <a:srgbClr val="FFFFFF"/>
                          </a:solidFill>
                          <a:latin typeface="Times New Roman"/>
                          <a:ea typeface="Times New Roman"/>
                        </a:rPr>
                        <a:t>List of m2m:childResourceRef</a:t>
                      </a:r>
                      <a:endParaRPr lang="en-US" sz="900" b="0" strike="noStrike" spc="-1">
                        <a:latin typeface="Arial"/>
                      </a:endParaRPr>
                    </a:p>
                  </a:txBody>
                  <a:tcPr marL="17640" marR="68400">
                    <a:lnL w="12240">
                      <a:solidFill>
                        <a:srgbClr val="FFFFFF"/>
                      </a:solidFill>
                    </a:lnL>
                    <a:lnR w="12240">
                      <a:solidFill>
                        <a:srgbClr val="FFFFFF"/>
                      </a:solidFill>
                    </a:lnR>
                    <a:lnT w="12240">
                      <a:solidFill>
                        <a:srgbClr val="FFFFFF"/>
                      </a:solidFill>
                    </a:lnT>
                    <a:lnB w="38160">
                      <a:solidFill>
                        <a:srgbClr val="FFFFFF"/>
                      </a:solidFill>
                    </a:lnB>
                    <a:solidFill>
                      <a:srgbClr val="C00000"/>
                    </a:solidFill>
                  </a:tcPr>
                </a:tc>
                <a:tc>
                  <a:txBody>
                    <a:bodyPr/>
                    <a:lstStyle/>
                    <a:p>
                      <a:pPr>
                        <a:lnSpc>
                          <a:spcPct val="100000"/>
                        </a:lnSpc>
                      </a:pPr>
                      <a:r>
                        <a:rPr lang="en-GB" sz="900" b="1" strike="noStrike" spc="-1">
                          <a:solidFill>
                            <a:srgbClr val="FFFFFF"/>
                          </a:solidFill>
                          <a:latin typeface="Arial"/>
                        </a:rPr>
                        <a:t>CDT-responsePrimitive-v4_2_0.xsd</a:t>
                      </a:r>
                      <a:endParaRPr lang="en-US" sz="900" b="0" strike="noStrike" spc="-1">
                        <a:latin typeface="Arial"/>
                      </a:endParaRPr>
                    </a:p>
                  </a:txBody>
                  <a:tcPr marL="17640" marR="68400">
                    <a:lnL w="12240">
                      <a:solidFill>
                        <a:srgbClr val="FFFFFF"/>
                      </a:solidFill>
                    </a:lnL>
                    <a:lnR w="12240">
                      <a:solidFill>
                        <a:srgbClr val="FFFFFF"/>
                      </a:solidFill>
                    </a:lnR>
                    <a:lnT w="12240">
                      <a:solidFill>
                        <a:srgbClr val="FFFFFF"/>
                      </a:solidFill>
                    </a:lnT>
                    <a:lnB w="38160">
                      <a:solidFill>
                        <a:srgbClr val="FFFFFF"/>
                      </a:solidFill>
                    </a:lnB>
                    <a:solidFill>
                      <a:srgbClr val="C00000"/>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CustomShape 1"/>
          <p:cNvSpPr/>
          <p:nvPr/>
        </p:nvSpPr>
        <p:spPr>
          <a:xfrm>
            <a:off x="831960" y="1709640"/>
            <a:ext cx="10514520" cy="2851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pPr>
            <a:r>
              <a:rPr lang="en-US" sz="6000" b="1" strike="noStrike" spc="-1">
                <a:solidFill>
                  <a:srgbClr val="C63133"/>
                </a:solidFill>
                <a:latin typeface="Arial"/>
                <a:ea typeface="DejaVu Sans"/>
              </a:rPr>
              <a:t>Thank you</a:t>
            </a:r>
            <a:endParaRPr lang="en-US" sz="6000" b="0" strike="noStrike" spc="-1">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794A7320C5D74AA582AFE2FA9E86DA" ma:contentTypeVersion="13" ma:contentTypeDescription="Create a new document." ma:contentTypeScope="" ma:versionID="7b466d1481346b001e0206720a67b03f">
  <xsd:schema xmlns:xsd="http://www.w3.org/2001/XMLSchema" xmlns:xs="http://www.w3.org/2001/XMLSchema" xmlns:p="http://schemas.microsoft.com/office/2006/metadata/properties" xmlns:ns3="be383100-d921-47a1-96e2-63f6099ad46d" xmlns:ns4="a4d3a65a-15f9-49ca-be9b-88133f1a5881" targetNamespace="http://schemas.microsoft.com/office/2006/metadata/properties" ma:root="true" ma:fieldsID="01f0286ab8824b787dffa9b2fb07014f" ns3:_="" ns4:_="">
    <xsd:import namespace="be383100-d921-47a1-96e2-63f6099ad46d"/>
    <xsd:import namespace="a4d3a65a-15f9-49ca-be9b-88133f1a588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383100-d921-47a1-96e2-63f6099ad4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d3a65a-15f9-49ca-be9b-88133f1a58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8C84A1B-0476-4F56-A1F2-D34CF2759E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383100-d921-47a1-96e2-63f6099ad46d"/>
    <ds:schemaRef ds:uri="a4d3a65a-15f9-49ca-be9b-88133f1a58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A36802D-905E-4BE6-9F6B-9215C5A0573F}">
  <ds:schemaRefs>
    <ds:schemaRef ds:uri="http://schemas.microsoft.com/sharepoint/v3/contenttype/forms"/>
  </ds:schemaRefs>
</ds:datastoreItem>
</file>

<file path=customXml/itemProps3.xml><?xml version="1.0" encoding="utf-8"?>
<ds:datastoreItem xmlns:ds="http://schemas.openxmlformats.org/officeDocument/2006/customXml" ds:itemID="{A1F386E2-BDD5-495E-BC0F-F1A5343F6BD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72</TotalTime>
  <Words>708</Words>
  <Application>Microsoft Office PowerPoint</Application>
  <PresentationFormat>Widescreen</PresentationFormat>
  <Paragraphs>81</Paragraphs>
  <Slides>7</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vt:i4>
      </vt:variant>
    </vt:vector>
  </HeadingPairs>
  <TitlesOfParts>
    <vt:vector size="15" baseType="lpstr">
      <vt:lpstr>Arial</vt:lpstr>
      <vt:lpstr>Myriad Pro Light</vt:lpstr>
      <vt:lpstr>Symbol</vt:lpstr>
      <vt:lpstr>Times New Roman</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Swedlund, Nils</dc:creator>
  <dc:description/>
  <cp:lastModifiedBy>Miguel Angel Reina Ortega</cp:lastModifiedBy>
  <cp:revision>185</cp:revision>
  <dcterms:created xsi:type="dcterms:W3CDTF">2017-09-21T15:46:31Z</dcterms:created>
  <dcterms:modified xsi:type="dcterms:W3CDTF">2020-12-23T05:07:48Z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iconectiv</vt:lpwstr>
  </property>
  <property fmtid="{D5CDD505-2E9C-101B-9397-08002B2CF9AE}" pid="4" name="ContentTypeId">
    <vt:lpwstr>0x010100F1794A7320C5D74AA582AFE2FA9E86DA</vt:lpwstr>
  </property>
  <property fmtid="{D5CDD505-2E9C-101B-9397-08002B2CF9AE}" pid="5" name="HiddenSlides">
    <vt:i4>0</vt:i4>
  </property>
  <property fmtid="{D5CDD505-2E9C-101B-9397-08002B2CF9AE}" pid="6" name="HyperlinksChanged">
    <vt:bool>false</vt:bool>
  </property>
  <property fmtid="{D5CDD505-2E9C-101B-9397-08002B2CF9AE}" pid="7" name="LinksUpToDate">
    <vt:bool>false</vt:bool>
  </property>
  <property fmtid="{D5CDD505-2E9C-101B-9397-08002B2CF9AE}" pid="8" name="MMClips">
    <vt:i4>0</vt:i4>
  </property>
  <property fmtid="{D5CDD505-2E9C-101B-9397-08002B2CF9AE}" pid="9" name="Notes">
    <vt:i4>0</vt:i4>
  </property>
  <property fmtid="{D5CDD505-2E9C-101B-9397-08002B2CF9AE}" pid="10" name="PresentationFormat">
    <vt:lpwstr>Widescreen</vt:lpwstr>
  </property>
  <property fmtid="{D5CDD505-2E9C-101B-9397-08002B2CF9AE}" pid="11" name="ScaleCrop">
    <vt:bool>false</vt:bool>
  </property>
  <property fmtid="{D5CDD505-2E9C-101B-9397-08002B2CF9AE}" pid="12" name="ShareDoc">
    <vt:bool>false</vt:bool>
  </property>
  <property fmtid="{D5CDD505-2E9C-101B-9397-08002B2CF9AE}" pid="13" name="Slides">
    <vt:i4>7</vt:i4>
  </property>
</Properties>
</file>