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72" r:id="rId3"/>
    <p:sldId id="273" r:id="rId4"/>
    <p:sldId id="266" r:id="rId5"/>
    <p:sldId id="267" r:id="rId6"/>
    <p:sldId id="268" r:id="rId7"/>
    <p:sldId id="27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14.01.2021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Discussion on Support for Optimistic Locking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/>
              <a:t>Andreas Neubacher – Deutsche Telekom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How can an AE be sure that the state of a resource on a CSE is as expected when, for example, updating the resource?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Usual procedure:</a:t>
            </a:r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BBA0B5-DAEF-4555-B4F0-7ECF9CCFC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980" y="2456329"/>
            <a:ext cx="6331324" cy="392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Common solution:</a:t>
            </a:r>
            <a:br>
              <a:rPr lang="en-US" sz="2400" dirty="0"/>
            </a:br>
            <a:r>
              <a:rPr lang="en-US" sz="2400" dirty="0"/>
              <a:t>lock the resource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32AEBBC-19B8-48F2-95B3-A2B6ED1C8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417" y="1310291"/>
            <a:ext cx="5861687" cy="504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2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Lock	</a:t>
            </a:r>
            <a:br>
              <a:rPr lang="en-US" sz="2400" b="1" dirty="0"/>
            </a:br>
            <a:r>
              <a:rPr lang="en-US" sz="2400" dirty="0"/>
              <a:t>A mechanism to ensure that only one thread, node or transaction can access a resource, and anyone else who wants to access the same resource must wait (or retry) until the lock is released.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Introducing locking in a </a:t>
            </a:r>
            <a:r>
              <a:rPr lang="en-US" sz="2400" dirty="0" err="1"/>
              <a:t>RESTfull</a:t>
            </a:r>
            <a:r>
              <a:rPr lang="en-US" sz="2400" dirty="0"/>
              <a:t> system is hard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Many aspects of locking depend on the use case and are application-specific.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Not really stateless.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It also puts more load on the CSE to handle stale locks etc.</a:t>
            </a:r>
          </a:p>
        </p:txBody>
      </p:sp>
    </p:spTree>
    <p:extLst>
      <p:ext uri="{BB962C8B-B14F-4D97-AF65-F5344CB8AC3E}">
        <p14:creationId xmlns:p14="http://schemas.microsoft.com/office/powerpoint/2010/main" val="127731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Sometimes it is enough just to do the „Right / Expected Thing“ instead of acquiring a lock</a:t>
            </a:r>
          </a:p>
          <a:p>
            <a:pPr>
              <a:lnSpc>
                <a:spcPct val="120000"/>
              </a:lnSpc>
            </a:pPr>
            <a:r>
              <a:rPr lang="en-US" dirty="0"/>
              <a:t>Introducing </a:t>
            </a:r>
            <a:r>
              <a:rPr lang="en-US" b="1" dirty="0"/>
              <a:t>Optimistic Locking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 strategy where one reads a record, takes note of a version number, checksum </a:t>
            </a:r>
            <a:r>
              <a:rPr lang="en-US" dirty="0" err="1"/>
              <a:t>etc</a:t>
            </a:r>
            <a:r>
              <a:rPr lang="en-US" dirty="0"/>
              <a:t>, and checks that the version hasn't changed before the record is written back.</a:t>
            </a:r>
          </a:p>
          <a:p>
            <a:pPr>
              <a:lnSpc>
                <a:spcPct val="120000"/>
              </a:lnSpc>
            </a:pPr>
            <a:r>
              <a:rPr lang="en-US" dirty="0"/>
              <a:t>Optimistic Locking with HTTP REST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REST server returns an </a:t>
            </a:r>
            <a:r>
              <a:rPr lang="en-US" i="1" dirty="0" err="1"/>
              <a:t>eTag</a:t>
            </a:r>
            <a:r>
              <a:rPr lang="en-US" dirty="0"/>
              <a:t> (entity tag) with a version, hash </a:t>
            </a:r>
            <a:r>
              <a:rPr lang="en-US" dirty="0" err="1"/>
              <a:t>etc</a:t>
            </a:r>
            <a:r>
              <a:rPr lang="en-US" dirty="0"/>
              <a:t> of a resource.</a:t>
            </a:r>
            <a:br>
              <a:rPr lang="en-US" dirty="0"/>
            </a:br>
            <a:r>
              <a:rPr lang="en-US" dirty="0"/>
              <a:t>Also used for resource caching.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“If-Match” header field in a PUT request makes a request conditional: Execute the operation only when the provided (</a:t>
            </a:r>
            <a:r>
              <a:rPr lang="en-US" dirty="0" err="1"/>
              <a:t>eTag</a:t>
            </a:r>
            <a:r>
              <a:rPr lang="en-US" dirty="0"/>
              <a:t>) value matches the hosted resource’s current </a:t>
            </a:r>
            <a:r>
              <a:rPr lang="en-US" dirty="0" err="1"/>
              <a:t>eTag</a:t>
            </a:r>
            <a:r>
              <a:rPr lang="en-US" dirty="0"/>
              <a:t> value.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56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Introduce a new “</a:t>
            </a:r>
            <a:r>
              <a:rPr lang="en-US" dirty="0" err="1"/>
              <a:t>IfMatch</a:t>
            </a:r>
            <a:r>
              <a:rPr lang="en-US" dirty="0"/>
              <a:t>” request parameter that can optionally be provided by an AE/CSE when sending an CREATE, UPDATE, and DELETE request.</a:t>
            </a:r>
          </a:p>
          <a:p>
            <a:pPr>
              <a:lnSpc>
                <a:spcPct val="120000"/>
              </a:lnSpc>
            </a:pPr>
            <a:r>
              <a:rPr lang="en-US" dirty="0"/>
              <a:t>Introduce a new Response Status Code “Precondition failed” (4012, equivalent to the http 412 status code).</a:t>
            </a:r>
          </a:p>
          <a:p>
            <a:pPr>
              <a:lnSpc>
                <a:spcPct val="120000"/>
              </a:lnSpc>
            </a:pPr>
            <a:r>
              <a:rPr lang="en-US" dirty="0"/>
              <a:t>Some oneM2M resource types already have a „</a:t>
            </a:r>
            <a:r>
              <a:rPr lang="en-US" dirty="0" err="1"/>
              <a:t>stateTag</a:t>
            </a:r>
            <a:r>
              <a:rPr lang="en-US" dirty="0"/>
              <a:t>“ attribute that could be used as version number for the “</a:t>
            </a:r>
            <a:r>
              <a:rPr lang="en-US" dirty="0" err="1"/>
              <a:t>IfMatch</a:t>
            </a:r>
            <a:r>
              <a:rPr lang="en-US" dirty="0"/>
              <a:t>” request parameter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We might want to allow the “</a:t>
            </a:r>
            <a:r>
              <a:rPr lang="en-US" dirty="0" err="1"/>
              <a:t>stateTag</a:t>
            </a:r>
            <a:r>
              <a:rPr lang="en-US" dirty="0"/>
              <a:t>” attribute for more resource types, like &lt;node&gt;, specializations of </a:t>
            </a:r>
            <a:r>
              <a:rPr lang="en-US" dirty="0" err="1"/>
              <a:t>MgmtObj</a:t>
            </a:r>
            <a:r>
              <a:rPr lang="en-US" dirty="0"/>
              <a:t>, </a:t>
            </a:r>
            <a:r>
              <a:rPr lang="en-US"/>
              <a:t>and others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Procedure: If, for example, an UPDATE request has an “</a:t>
            </a:r>
            <a:r>
              <a:rPr lang="en-US" dirty="0" err="1"/>
              <a:t>IfMatch</a:t>
            </a:r>
            <a:r>
              <a:rPr lang="en-US" dirty="0"/>
              <a:t>” request parameter, then the CSE compares the provided value with the “</a:t>
            </a:r>
            <a:r>
              <a:rPr lang="en-US" dirty="0" err="1"/>
              <a:t>stateTag</a:t>
            </a:r>
            <a:r>
              <a:rPr lang="en-US" dirty="0"/>
              <a:t>” of the target resource, and only executes the request if the “</a:t>
            </a:r>
            <a:r>
              <a:rPr lang="en-US" dirty="0" err="1"/>
              <a:t>IfMatch</a:t>
            </a:r>
            <a:r>
              <a:rPr lang="en-US" dirty="0"/>
              <a:t>” value and the “</a:t>
            </a:r>
            <a:r>
              <a:rPr lang="en-US" dirty="0" err="1"/>
              <a:t>stateTag</a:t>
            </a:r>
            <a:r>
              <a:rPr lang="en-US" dirty="0"/>
              <a:t>” value match.</a:t>
            </a:r>
          </a:p>
          <a:p>
            <a:pPr>
              <a:lnSpc>
                <a:spcPct val="120000"/>
              </a:lnSpc>
            </a:pPr>
            <a:r>
              <a:rPr lang="en-US" dirty="0"/>
              <a:t>The impact to the CSE should be minimal</a:t>
            </a:r>
          </a:p>
        </p:txBody>
      </p:sp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892DFD-39FA-46A3-B321-B99EAAB8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4847042-CF39-4A45-9A62-7F941E5A1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165" y="1229065"/>
            <a:ext cx="6773956" cy="514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79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429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Myriad Pro Light</vt:lpstr>
      <vt:lpstr>Office Theme</vt:lpstr>
      <vt:lpstr>Discussion on Support for Optimistic Locking</vt:lpstr>
      <vt:lpstr>Issue</vt:lpstr>
      <vt:lpstr>Issue</vt:lpstr>
      <vt:lpstr>Discussion</vt:lpstr>
      <vt:lpstr>Discussion </vt:lpstr>
      <vt:lpstr>Possible Solution</vt:lpstr>
      <vt:lpstr>Possible Solution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198</cp:revision>
  <dcterms:created xsi:type="dcterms:W3CDTF">2017-09-21T15:46:31Z</dcterms:created>
  <dcterms:modified xsi:type="dcterms:W3CDTF">2021-01-14T10:56:42Z</dcterms:modified>
</cp:coreProperties>
</file>