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451" r:id="rId3"/>
    <p:sldId id="453" r:id="rId4"/>
    <p:sldId id="452" r:id="rId5"/>
    <p:sldId id="454" r:id="rId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660"/>
  </p:normalViewPr>
  <p:slideViewPr>
    <p:cSldViewPr snapToGrid="0">
      <p:cViewPr varScale="1">
        <p:scale>
          <a:sx n="64" d="100"/>
          <a:sy n="64" d="100"/>
        </p:scale>
        <p:origin x="504"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Flynn" userId="664729f4-1250-46a5-879d-3bdcd89d87bc" providerId="ADAL" clId="{87AA2912-2398-4DDD-97D2-EA442BFCF308}"/>
    <pc:docChg chg="undo custSel modSld">
      <pc:chgData name="Bob Flynn" userId="664729f4-1250-46a5-879d-3bdcd89d87bc" providerId="ADAL" clId="{87AA2912-2398-4DDD-97D2-EA442BFCF308}" dt="2021-05-10T14:28:15.954" v="261" actId="1076"/>
      <pc:docMkLst>
        <pc:docMk/>
      </pc:docMkLst>
      <pc:sldChg chg="addSp delSp modSp mod">
        <pc:chgData name="Bob Flynn" userId="664729f4-1250-46a5-879d-3bdcd89d87bc" providerId="ADAL" clId="{87AA2912-2398-4DDD-97D2-EA442BFCF308}" dt="2021-05-10T14:26:44.584" v="144" actId="1076"/>
        <pc:sldMkLst>
          <pc:docMk/>
          <pc:sldMk cId="920638302" sldId="447"/>
        </pc:sldMkLst>
        <pc:spChg chg="mod">
          <ac:chgData name="Bob Flynn" userId="664729f4-1250-46a5-879d-3bdcd89d87bc" providerId="ADAL" clId="{87AA2912-2398-4DDD-97D2-EA442BFCF308}" dt="2021-05-10T14:26:36.655" v="143" actId="1036"/>
          <ac:spMkLst>
            <pc:docMk/>
            <pc:sldMk cId="920638302" sldId="447"/>
            <ac:spMk id="6" creationId="{A84E76B7-06F8-4D45-B857-715D24CAE41B}"/>
          </ac:spMkLst>
        </pc:spChg>
        <pc:spChg chg="mod">
          <ac:chgData name="Bob Flynn" userId="664729f4-1250-46a5-879d-3bdcd89d87bc" providerId="ADAL" clId="{87AA2912-2398-4DDD-97D2-EA442BFCF308}" dt="2021-05-10T14:26:12.367" v="110" actId="1037"/>
          <ac:spMkLst>
            <pc:docMk/>
            <pc:sldMk cId="920638302" sldId="447"/>
            <ac:spMk id="11" creationId="{7548D435-5E61-46E0-BD51-392ED59582FC}"/>
          </ac:spMkLst>
        </pc:spChg>
        <pc:spChg chg="del mod">
          <ac:chgData name="Bob Flynn" userId="664729f4-1250-46a5-879d-3bdcd89d87bc" providerId="ADAL" clId="{87AA2912-2398-4DDD-97D2-EA442BFCF308}" dt="2021-05-10T14:25:20.685" v="1" actId="478"/>
          <ac:spMkLst>
            <pc:docMk/>
            <pc:sldMk cId="920638302" sldId="447"/>
            <ac:spMk id="12" creationId="{7BCFCDFE-652B-4894-8E0B-B5239AFA38E0}"/>
          </ac:spMkLst>
        </pc:spChg>
        <pc:spChg chg="mod">
          <ac:chgData name="Bob Flynn" userId="664729f4-1250-46a5-879d-3bdcd89d87bc" providerId="ADAL" clId="{87AA2912-2398-4DDD-97D2-EA442BFCF308}" dt="2021-05-10T14:26:12.367" v="110" actId="1037"/>
          <ac:spMkLst>
            <pc:docMk/>
            <pc:sldMk cId="920638302" sldId="447"/>
            <ac:spMk id="14" creationId="{E31C803E-EDEA-46CF-B03B-0E2DE83300E9}"/>
          </ac:spMkLst>
        </pc:spChg>
        <pc:spChg chg="del">
          <ac:chgData name="Bob Flynn" userId="664729f4-1250-46a5-879d-3bdcd89d87bc" providerId="ADAL" clId="{87AA2912-2398-4DDD-97D2-EA442BFCF308}" dt="2021-05-10T14:25:23.648" v="2" actId="478"/>
          <ac:spMkLst>
            <pc:docMk/>
            <pc:sldMk cId="920638302" sldId="447"/>
            <ac:spMk id="23" creationId="{0FCF2DF2-2D77-4E4E-BCF9-D7B7A6E75B0D}"/>
          </ac:spMkLst>
        </pc:spChg>
        <pc:spChg chg="del">
          <ac:chgData name="Bob Flynn" userId="664729f4-1250-46a5-879d-3bdcd89d87bc" providerId="ADAL" clId="{87AA2912-2398-4DDD-97D2-EA442BFCF308}" dt="2021-05-10T14:25:45.181" v="10" actId="478"/>
          <ac:spMkLst>
            <pc:docMk/>
            <pc:sldMk cId="920638302" sldId="447"/>
            <ac:spMk id="25" creationId="{FDC94276-CE87-467C-8672-7961D0A79701}"/>
          </ac:spMkLst>
        </pc:spChg>
        <pc:spChg chg="mod">
          <ac:chgData name="Bob Flynn" userId="664729f4-1250-46a5-879d-3bdcd89d87bc" providerId="ADAL" clId="{87AA2912-2398-4DDD-97D2-EA442BFCF308}" dt="2021-05-10T14:26:12.367" v="110" actId="1037"/>
          <ac:spMkLst>
            <pc:docMk/>
            <pc:sldMk cId="920638302" sldId="447"/>
            <ac:spMk id="33" creationId="{88F68A00-4168-4017-8109-4C381A1919E4}"/>
          </ac:spMkLst>
        </pc:spChg>
        <pc:spChg chg="del">
          <ac:chgData name="Bob Flynn" userId="664729f4-1250-46a5-879d-3bdcd89d87bc" providerId="ADAL" clId="{87AA2912-2398-4DDD-97D2-EA442BFCF308}" dt="2021-05-10T14:25:38.255" v="8" actId="478"/>
          <ac:spMkLst>
            <pc:docMk/>
            <pc:sldMk cId="920638302" sldId="447"/>
            <ac:spMk id="41" creationId="{7BD1A5C8-66C2-4176-87F2-05B3E4F0D73F}"/>
          </ac:spMkLst>
        </pc:spChg>
        <pc:grpChg chg="add del mod">
          <ac:chgData name="Bob Flynn" userId="664729f4-1250-46a5-879d-3bdcd89d87bc" providerId="ADAL" clId="{87AA2912-2398-4DDD-97D2-EA442BFCF308}" dt="2021-05-10T14:26:44.584" v="144" actId="1076"/>
          <ac:grpSpMkLst>
            <pc:docMk/>
            <pc:sldMk cId="920638302" sldId="447"/>
            <ac:grpSpMk id="2" creationId="{D6DE50D3-331A-4B9F-8BF3-758F49EA977B}"/>
          </ac:grpSpMkLst>
        </pc:grpChg>
        <pc:cxnChg chg="mod">
          <ac:chgData name="Bob Flynn" userId="664729f4-1250-46a5-879d-3bdcd89d87bc" providerId="ADAL" clId="{87AA2912-2398-4DDD-97D2-EA442BFCF308}" dt="2021-05-10T14:26:36.655" v="143" actId="1036"/>
          <ac:cxnSpMkLst>
            <pc:docMk/>
            <pc:sldMk cId="920638302" sldId="447"/>
            <ac:cxnSpMk id="9" creationId="{C95863CD-0E85-4471-9E45-3245E079C06F}"/>
          </ac:cxnSpMkLst>
        </pc:cxnChg>
        <pc:cxnChg chg="del">
          <ac:chgData name="Bob Flynn" userId="664729f4-1250-46a5-879d-3bdcd89d87bc" providerId="ADAL" clId="{87AA2912-2398-4DDD-97D2-EA442BFCF308}" dt="2021-05-10T14:25:48.125" v="11" actId="478"/>
          <ac:cxnSpMkLst>
            <pc:docMk/>
            <pc:sldMk cId="920638302" sldId="447"/>
            <ac:cxnSpMk id="22" creationId="{9C3DD286-3F87-47E2-943B-B7315EDB01EB}"/>
          </ac:cxnSpMkLst>
        </pc:cxnChg>
        <pc:cxnChg chg="del">
          <ac:chgData name="Bob Flynn" userId="664729f4-1250-46a5-879d-3bdcd89d87bc" providerId="ADAL" clId="{87AA2912-2398-4DDD-97D2-EA442BFCF308}" dt="2021-05-10T14:25:41.663" v="9" actId="478"/>
          <ac:cxnSpMkLst>
            <pc:docMk/>
            <pc:sldMk cId="920638302" sldId="447"/>
            <ac:cxnSpMk id="24" creationId="{CE4916A5-5E9B-4FA1-87C7-46A77F743763}"/>
          </ac:cxnSpMkLst>
        </pc:cxnChg>
        <pc:cxnChg chg="mod">
          <ac:chgData name="Bob Flynn" userId="664729f4-1250-46a5-879d-3bdcd89d87bc" providerId="ADAL" clId="{87AA2912-2398-4DDD-97D2-EA442BFCF308}" dt="2021-05-10T14:26:12.367" v="110" actId="1037"/>
          <ac:cxnSpMkLst>
            <pc:docMk/>
            <pc:sldMk cId="920638302" sldId="447"/>
            <ac:cxnSpMk id="27" creationId="{8B0BA8E4-1556-4578-94FB-E1F248E7DADF}"/>
          </ac:cxnSpMkLst>
        </pc:cxnChg>
        <pc:cxnChg chg="del">
          <ac:chgData name="Bob Flynn" userId="664729f4-1250-46a5-879d-3bdcd89d87bc" providerId="ADAL" clId="{87AA2912-2398-4DDD-97D2-EA442BFCF308}" dt="2021-05-10T14:25:29.965" v="5" actId="478"/>
          <ac:cxnSpMkLst>
            <pc:docMk/>
            <pc:sldMk cId="920638302" sldId="447"/>
            <ac:cxnSpMk id="35" creationId="{888754DF-7583-4D0D-A372-9CDE8182B615}"/>
          </ac:cxnSpMkLst>
        </pc:cxnChg>
        <pc:cxnChg chg="mod">
          <ac:chgData name="Bob Flynn" userId="664729f4-1250-46a5-879d-3bdcd89d87bc" providerId="ADAL" clId="{87AA2912-2398-4DDD-97D2-EA442BFCF308}" dt="2021-05-10T14:26:12.367" v="110" actId="1037"/>
          <ac:cxnSpMkLst>
            <pc:docMk/>
            <pc:sldMk cId="920638302" sldId="447"/>
            <ac:cxnSpMk id="49" creationId="{721F01B2-29EB-4058-8B8F-3952A19862AB}"/>
          </ac:cxnSpMkLst>
        </pc:cxnChg>
        <pc:cxnChg chg="mod">
          <ac:chgData name="Bob Flynn" userId="664729f4-1250-46a5-879d-3bdcd89d87bc" providerId="ADAL" clId="{87AA2912-2398-4DDD-97D2-EA442BFCF308}" dt="2021-05-10T14:26:12.367" v="110" actId="1037"/>
          <ac:cxnSpMkLst>
            <pc:docMk/>
            <pc:sldMk cId="920638302" sldId="447"/>
            <ac:cxnSpMk id="54" creationId="{523ADB43-F3B5-4188-9519-0BC453580A81}"/>
          </ac:cxnSpMkLst>
        </pc:cxnChg>
        <pc:cxnChg chg="del">
          <ac:chgData name="Bob Flynn" userId="664729f4-1250-46a5-879d-3bdcd89d87bc" providerId="ADAL" clId="{87AA2912-2398-4DDD-97D2-EA442BFCF308}" dt="2021-05-10T14:25:33.087" v="6" actId="478"/>
          <ac:cxnSpMkLst>
            <pc:docMk/>
            <pc:sldMk cId="920638302" sldId="447"/>
            <ac:cxnSpMk id="57" creationId="{8537F180-C579-426C-BAB8-8E57F966A850}"/>
          </ac:cxnSpMkLst>
        </pc:cxnChg>
        <pc:cxnChg chg="mod">
          <ac:chgData name="Bob Flynn" userId="664729f4-1250-46a5-879d-3bdcd89d87bc" providerId="ADAL" clId="{87AA2912-2398-4DDD-97D2-EA442BFCF308}" dt="2021-05-10T14:25:26.817" v="4" actId="478"/>
          <ac:cxnSpMkLst>
            <pc:docMk/>
            <pc:sldMk cId="920638302" sldId="447"/>
            <ac:cxnSpMk id="65" creationId="{259B1605-9F9D-4634-9641-7DFF94A3CA11}"/>
          </ac:cxnSpMkLst>
        </pc:cxnChg>
        <pc:cxnChg chg="del">
          <ac:chgData name="Bob Flynn" userId="664729f4-1250-46a5-879d-3bdcd89d87bc" providerId="ADAL" clId="{87AA2912-2398-4DDD-97D2-EA442BFCF308}" dt="2021-05-10T14:25:35.933" v="7" actId="478"/>
          <ac:cxnSpMkLst>
            <pc:docMk/>
            <pc:sldMk cId="920638302" sldId="447"/>
            <ac:cxnSpMk id="78" creationId="{225FC7ED-EA9D-4D5F-801D-16A9185AA139}"/>
          </ac:cxnSpMkLst>
        </pc:cxnChg>
      </pc:sldChg>
      <pc:sldChg chg="delSp modSp mod">
        <pc:chgData name="Bob Flynn" userId="664729f4-1250-46a5-879d-3bdcd89d87bc" providerId="ADAL" clId="{87AA2912-2398-4DDD-97D2-EA442BFCF308}" dt="2021-05-10T14:28:15.954" v="261" actId="1076"/>
        <pc:sldMkLst>
          <pc:docMk/>
          <pc:sldMk cId="2433788787" sldId="458"/>
        </pc:sldMkLst>
        <pc:spChg chg="mod">
          <ac:chgData name="Bob Flynn" userId="664729f4-1250-46a5-879d-3bdcd89d87bc" providerId="ADAL" clId="{87AA2912-2398-4DDD-97D2-EA442BFCF308}" dt="2021-05-10T14:28:11.997" v="260" actId="1036"/>
          <ac:spMkLst>
            <pc:docMk/>
            <pc:sldMk cId="2433788787" sldId="458"/>
            <ac:spMk id="6" creationId="{A84E76B7-06F8-4D45-B857-715D24CAE41B}"/>
          </ac:spMkLst>
        </pc:spChg>
        <pc:spChg chg="del">
          <ac:chgData name="Bob Flynn" userId="664729f4-1250-46a5-879d-3bdcd89d87bc" providerId="ADAL" clId="{87AA2912-2398-4DDD-97D2-EA442BFCF308}" dt="2021-05-10T14:27:20.014" v="145" actId="478"/>
          <ac:spMkLst>
            <pc:docMk/>
            <pc:sldMk cId="2433788787" sldId="458"/>
            <ac:spMk id="12" creationId="{7BCFCDFE-652B-4894-8E0B-B5239AFA38E0}"/>
          </ac:spMkLst>
        </pc:spChg>
        <pc:spChg chg="mod">
          <ac:chgData name="Bob Flynn" userId="664729f4-1250-46a5-879d-3bdcd89d87bc" providerId="ADAL" clId="{87AA2912-2398-4DDD-97D2-EA442BFCF308}" dt="2021-05-10T14:27:55.293" v="230" actId="1038"/>
          <ac:spMkLst>
            <pc:docMk/>
            <pc:sldMk cId="2433788787" sldId="458"/>
            <ac:spMk id="14" creationId="{E31C803E-EDEA-46CF-B03B-0E2DE83300E9}"/>
          </ac:spMkLst>
        </pc:spChg>
        <pc:spChg chg="del">
          <ac:chgData name="Bob Flynn" userId="664729f4-1250-46a5-879d-3bdcd89d87bc" providerId="ADAL" clId="{87AA2912-2398-4DDD-97D2-EA442BFCF308}" dt="2021-05-10T14:27:21.965" v="146" actId="478"/>
          <ac:spMkLst>
            <pc:docMk/>
            <pc:sldMk cId="2433788787" sldId="458"/>
            <ac:spMk id="23" creationId="{0FCF2DF2-2D77-4E4E-BCF9-D7B7A6E75B0D}"/>
          </ac:spMkLst>
        </pc:spChg>
        <pc:spChg chg="del">
          <ac:chgData name="Bob Flynn" userId="664729f4-1250-46a5-879d-3bdcd89d87bc" providerId="ADAL" clId="{87AA2912-2398-4DDD-97D2-EA442BFCF308}" dt="2021-05-10T14:27:37.664" v="152" actId="478"/>
          <ac:spMkLst>
            <pc:docMk/>
            <pc:sldMk cId="2433788787" sldId="458"/>
            <ac:spMk id="25" creationId="{FDC94276-CE87-467C-8672-7961D0A79701}"/>
          </ac:spMkLst>
        </pc:spChg>
        <pc:spChg chg="mod">
          <ac:chgData name="Bob Flynn" userId="664729f4-1250-46a5-879d-3bdcd89d87bc" providerId="ADAL" clId="{87AA2912-2398-4DDD-97D2-EA442BFCF308}" dt="2021-05-10T14:27:55.293" v="230" actId="1038"/>
          <ac:spMkLst>
            <pc:docMk/>
            <pc:sldMk cId="2433788787" sldId="458"/>
            <ac:spMk id="33" creationId="{88F68A00-4168-4017-8109-4C381A1919E4}"/>
          </ac:spMkLst>
        </pc:spChg>
        <pc:spChg chg="del">
          <ac:chgData name="Bob Flynn" userId="664729f4-1250-46a5-879d-3bdcd89d87bc" providerId="ADAL" clId="{87AA2912-2398-4DDD-97D2-EA442BFCF308}" dt="2021-05-10T14:27:32.480" v="150" actId="478"/>
          <ac:spMkLst>
            <pc:docMk/>
            <pc:sldMk cId="2433788787" sldId="458"/>
            <ac:spMk id="41" creationId="{7BD1A5C8-66C2-4176-87F2-05B3E4F0D73F}"/>
          </ac:spMkLst>
        </pc:spChg>
        <pc:grpChg chg="del">
          <ac:chgData name="Bob Flynn" userId="664729f4-1250-46a5-879d-3bdcd89d87bc" providerId="ADAL" clId="{87AA2912-2398-4DDD-97D2-EA442BFCF308}" dt="2021-05-10T14:27:37.664" v="152" actId="478"/>
          <ac:grpSpMkLst>
            <pc:docMk/>
            <pc:sldMk cId="2433788787" sldId="458"/>
            <ac:grpSpMk id="20" creationId="{D3A242EC-303D-4735-AB4A-FB6915EB3D25}"/>
          </ac:grpSpMkLst>
        </pc:grpChg>
        <pc:grpChg chg="del">
          <ac:chgData name="Bob Flynn" userId="664729f4-1250-46a5-879d-3bdcd89d87bc" providerId="ADAL" clId="{87AA2912-2398-4DDD-97D2-EA442BFCF308}" dt="2021-05-10T14:27:40.888" v="153" actId="478"/>
          <ac:grpSpMkLst>
            <pc:docMk/>
            <pc:sldMk cId="2433788787" sldId="458"/>
            <ac:grpSpMk id="21" creationId="{7AC6B56C-61BB-4A9E-B13E-7EF6B51E956A}"/>
          </ac:grpSpMkLst>
        </pc:grpChg>
        <pc:grpChg chg="mod">
          <ac:chgData name="Bob Flynn" userId="664729f4-1250-46a5-879d-3bdcd89d87bc" providerId="ADAL" clId="{87AA2912-2398-4DDD-97D2-EA442BFCF308}" dt="2021-05-10T14:28:15.954" v="261" actId="1076"/>
          <ac:grpSpMkLst>
            <pc:docMk/>
            <pc:sldMk cId="2433788787" sldId="458"/>
            <ac:grpSpMk id="30" creationId="{B561E3CE-60D5-4C9D-B28C-ECDBE68C9853}"/>
          </ac:grpSpMkLst>
        </pc:grpChg>
        <pc:cxnChg chg="mod">
          <ac:chgData name="Bob Flynn" userId="664729f4-1250-46a5-879d-3bdcd89d87bc" providerId="ADAL" clId="{87AA2912-2398-4DDD-97D2-EA442BFCF308}" dt="2021-05-10T14:28:11.997" v="260" actId="1036"/>
          <ac:cxnSpMkLst>
            <pc:docMk/>
            <pc:sldMk cId="2433788787" sldId="458"/>
            <ac:cxnSpMk id="9" creationId="{C95863CD-0E85-4471-9E45-3245E079C06F}"/>
          </ac:cxnSpMkLst>
        </pc:cxnChg>
        <pc:cxnChg chg="del">
          <ac:chgData name="Bob Flynn" userId="664729f4-1250-46a5-879d-3bdcd89d87bc" providerId="ADAL" clId="{87AA2912-2398-4DDD-97D2-EA442BFCF308}" dt="2021-05-10T14:27:40.888" v="153" actId="478"/>
          <ac:cxnSpMkLst>
            <pc:docMk/>
            <pc:sldMk cId="2433788787" sldId="458"/>
            <ac:cxnSpMk id="22" creationId="{9C3DD286-3F87-47E2-943B-B7315EDB01EB}"/>
          </ac:cxnSpMkLst>
        </pc:cxnChg>
        <pc:cxnChg chg="del">
          <ac:chgData name="Bob Flynn" userId="664729f4-1250-46a5-879d-3bdcd89d87bc" providerId="ADAL" clId="{87AA2912-2398-4DDD-97D2-EA442BFCF308}" dt="2021-05-10T14:27:35.389" v="151" actId="478"/>
          <ac:cxnSpMkLst>
            <pc:docMk/>
            <pc:sldMk cId="2433788787" sldId="458"/>
            <ac:cxnSpMk id="24" creationId="{CE4916A5-5E9B-4FA1-87C7-46A77F743763}"/>
          </ac:cxnSpMkLst>
        </pc:cxnChg>
        <pc:cxnChg chg="del">
          <ac:chgData name="Bob Flynn" userId="664729f4-1250-46a5-879d-3bdcd89d87bc" providerId="ADAL" clId="{87AA2912-2398-4DDD-97D2-EA442BFCF308}" dt="2021-05-10T14:27:28.573" v="149" actId="478"/>
          <ac:cxnSpMkLst>
            <pc:docMk/>
            <pc:sldMk cId="2433788787" sldId="458"/>
            <ac:cxnSpMk id="35" creationId="{888754DF-7583-4D0D-A372-9CDE8182B615}"/>
          </ac:cxnSpMkLst>
        </pc:cxnChg>
        <pc:cxnChg chg="mod">
          <ac:chgData name="Bob Flynn" userId="664729f4-1250-46a5-879d-3bdcd89d87bc" providerId="ADAL" clId="{87AA2912-2398-4DDD-97D2-EA442BFCF308}" dt="2021-05-10T14:27:55.293" v="230" actId="1038"/>
          <ac:cxnSpMkLst>
            <pc:docMk/>
            <pc:sldMk cId="2433788787" sldId="458"/>
            <ac:cxnSpMk id="49" creationId="{721F01B2-29EB-4058-8B8F-3952A19862AB}"/>
          </ac:cxnSpMkLst>
        </pc:cxnChg>
        <pc:cxnChg chg="mod">
          <ac:chgData name="Bob Flynn" userId="664729f4-1250-46a5-879d-3bdcd89d87bc" providerId="ADAL" clId="{87AA2912-2398-4DDD-97D2-EA442BFCF308}" dt="2021-05-10T14:27:55.293" v="230" actId="1038"/>
          <ac:cxnSpMkLst>
            <pc:docMk/>
            <pc:sldMk cId="2433788787" sldId="458"/>
            <ac:cxnSpMk id="54" creationId="{523ADB43-F3B5-4188-9519-0BC453580A81}"/>
          </ac:cxnSpMkLst>
        </pc:cxnChg>
        <pc:cxnChg chg="del">
          <ac:chgData name="Bob Flynn" userId="664729f4-1250-46a5-879d-3bdcd89d87bc" providerId="ADAL" clId="{87AA2912-2398-4DDD-97D2-EA442BFCF308}" dt="2021-05-10T14:27:24.590" v="147" actId="478"/>
          <ac:cxnSpMkLst>
            <pc:docMk/>
            <pc:sldMk cId="2433788787" sldId="458"/>
            <ac:cxnSpMk id="57" creationId="{8537F180-C579-426C-BAB8-8E57F966A850}"/>
          </ac:cxnSpMkLst>
        </pc:cxnChg>
        <pc:cxnChg chg="del">
          <ac:chgData name="Bob Flynn" userId="664729f4-1250-46a5-879d-3bdcd89d87bc" providerId="ADAL" clId="{87AA2912-2398-4DDD-97D2-EA442BFCF308}" dt="2021-05-10T14:27:26.620" v="148" actId="478"/>
          <ac:cxnSpMkLst>
            <pc:docMk/>
            <pc:sldMk cId="2433788787" sldId="458"/>
            <ac:cxnSpMk id="78" creationId="{225FC7ED-EA9D-4D5F-801D-16A9185AA139}"/>
          </ac:cxnSpMkLst>
        </pc:cxnChg>
      </pc:sldChg>
    </pc:docChg>
  </pc:docChgLst>
  <pc:docChgLst>
    <pc:chgData name="Bob" userId="664729f4-1250-46a5-879d-3bdcd89d87bc" providerId="ADAL" clId="{7435A53B-A9DD-4DA6-9F52-EFD87728E917}"/>
    <pc:docChg chg="custSel delSld modSld">
      <pc:chgData name="Bob" userId="664729f4-1250-46a5-879d-3bdcd89d87bc" providerId="ADAL" clId="{7435A53B-A9DD-4DA6-9F52-EFD87728E917}" dt="2021-02-24T12:31:02.125" v="4" actId="6549"/>
      <pc:docMkLst>
        <pc:docMk/>
      </pc:docMkLst>
      <pc:sldChg chg="modSp mod">
        <pc:chgData name="Bob" userId="664729f4-1250-46a5-879d-3bdcd89d87bc" providerId="ADAL" clId="{7435A53B-A9DD-4DA6-9F52-EFD87728E917}" dt="2021-02-24T12:31:02.125" v="4" actId="6549"/>
        <pc:sldMkLst>
          <pc:docMk/>
          <pc:sldMk cId="1088764429" sldId="441"/>
        </pc:sldMkLst>
        <pc:spChg chg="mod">
          <ac:chgData name="Bob" userId="664729f4-1250-46a5-879d-3bdcd89d87bc" providerId="ADAL" clId="{7435A53B-A9DD-4DA6-9F52-EFD87728E917}" dt="2021-02-24T12:31:02.125" v="4" actId="6549"/>
          <ac:spMkLst>
            <pc:docMk/>
            <pc:sldMk cId="1088764429" sldId="441"/>
            <ac:spMk id="2" creationId="{00000000-0000-0000-0000-000000000000}"/>
          </ac:spMkLst>
        </pc:spChg>
      </pc:sldChg>
      <pc:sldChg chg="modSp mod">
        <pc:chgData name="Bob" userId="664729f4-1250-46a5-879d-3bdcd89d87bc" providerId="ADAL" clId="{7435A53B-A9DD-4DA6-9F52-EFD87728E917}" dt="2021-02-24T12:30:15.479" v="1" actId="6549"/>
        <pc:sldMkLst>
          <pc:docMk/>
          <pc:sldMk cId="2278895503" sldId="449"/>
        </pc:sldMkLst>
        <pc:spChg chg="mod">
          <ac:chgData name="Bob" userId="664729f4-1250-46a5-879d-3bdcd89d87bc" providerId="ADAL" clId="{7435A53B-A9DD-4DA6-9F52-EFD87728E917}" dt="2021-02-24T12:30:15.479" v="1" actId="6549"/>
          <ac:spMkLst>
            <pc:docMk/>
            <pc:sldMk cId="2278895503" sldId="449"/>
            <ac:spMk id="2" creationId="{00000000-0000-0000-0000-000000000000}"/>
          </ac:spMkLst>
        </pc:spChg>
      </pc:sldChg>
      <pc:sldChg chg="modSp mod">
        <pc:chgData name="Bob" userId="664729f4-1250-46a5-879d-3bdcd89d87bc" providerId="ADAL" clId="{7435A53B-A9DD-4DA6-9F52-EFD87728E917}" dt="2021-02-24T12:30:37.687" v="3" actId="27636"/>
        <pc:sldMkLst>
          <pc:docMk/>
          <pc:sldMk cId="410602027" sldId="455"/>
        </pc:sldMkLst>
        <pc:spChg chg="mod">
          <ac:chgData name="Bob" userId="664729f4-1250-46a5-879d-3bdcd89d87bc" providerId="ADAL" clId="{7435A53B-A9DD-4DA6-9F52-EFD87728E917}" dt="2021-02-24T12:30:37.687" v="3" actId="27636"/>
          <ac:spMkLst>
            <pc:docMk/>
            <pc:sldMk cId="410602027" sldId="455"/>
            <ac:spMk id="2" creationId="{00000000-0000-0000-0000-000000000000}"/>
          </ac:spMkLst>
        </pc:spChg>
      </pc:sldChg>
      <pc:sldChg chg="del">
        <pc:chgData name="Bob" userId="664729f4-1250-46a5-879d-3bdcd89d87bc" providerId="ADAL" clId="{7435A53B-A9DD-4DA6-9F52-EFD87728E917}" dt="2021-02-24T12:29:50.917" v="0" actId="2696"/>
        <pc:sldMkLst>
          <pc:docMk/>
          <pc:sldMk cId="3098205034" sldId="4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FEA841F-1930-4E8D-BB14-71FCDE4E1B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IN"/>
          </a:p>
        </p:txBody>
      </p:sp>
      <p:sp>
        <p:nvSpPr>
          <p:cNvPr id="3" name="Date Placeholder 2">
            <a:extLst>
              <a:ext uri="{FF2B5EF4-FFF2-40B4-BE49-F238E27FC236}">
                <a16:creationId xmlns:a16="http://schemas.microsoft.com/office/drawing/2014/main" id="{DD701D39-36EA-499A-8A91-CD35A36DD1A1}"/>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F9D250AD-E9E2-44E5-BD58-AB7EE9490540}" type="datetimeFigureOut">
              <a:rPr lang="en-IN"/>
              <a:pPr>
                <a:defRPr/>
              </a:pPr>
              <a:t>13-05-2021</a:t>
            </a:fld>
            <a:endParaRPr lang="en-IN"/>
          </a:p>
        </p:txBody>
      </p:sp>
      <p:sp>
        <p:nvSpPr>
          <p:cNvPr id="4" name="Slide Image Placeholder 3">
            <a:extLst>
              <a:ext uri="{FF2B5EF4-FFF2-40B4-BE49-F238E27FC236}">
                <a16:creationId xmlns:a16="http://schemas.microsoft.com/office/drawing/2014/main" id="{78E8B0EF-F103-41C8-82FD-7E43F4A37B5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a:extLst>
              <a:ext uri="{FF2B5EF4-FFF2-40B4-BE49-F238E27FC236}">
                <a16:creationId xmlns:a16="http://schemas.microsoft.com/office/drawing/2014/main" id="{C65D29D1-3540-43D8-9B30-F6B5AA356CC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a:extLst>
              <a:ext uri="{FF2B5EF4-FFF2-40B4-BE49-F238E27FC236}">
                <a16:creationId xmlns:a16="http://schemas.microsoft.com/office/drawing/2014/main" id="{F55A4757-A220-45CA-8A13-6B013663F1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IN"/>
          </a:p>
        </p:txBody>
      </p:sp>
      <p:sp>
        <p:nvSpPr>
          <p:cNvPr id="7" name="Slide Number Placeholder 6">
            <a:extLst>
              <a:ext uri="{FF2B5EF4-FFF2-40B4-BE49-F238E27FC236}">
                <a16:creationId xmlns:a16="http://schemas.microsoft.com/office/drawing/2014/main" id="{04F50D09-2BD9-4CF1-BDCB-DE6C2C43853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DB3E0A73-DE7C-4222-A676-9D9217229BAD}" type="slidenum">
              <a:rPr lang="en-IN"/>
              <a:pPr>
                <a:defRPr/>
              </a:pPr>
              <a:t>‹#›</a:t>
            </a:fld>
            <a:endParaRPr lang="en-IN"/>
          </a:p>
        </p:txBody>
      </p:sp>
    </p:spTree>
    <p:extLst>
      <p:ext uri="{BB962C8B-B14F-4D97-AF65-F5344CB8AC3E}">
        <p14:creationId xmlns:p14="http://schemas.microsoft.com/office/powerpoint/2010/main" val="29881266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0F197A-EF2B-48D5-A0D4-17C727E3F2A6}"/>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ED99399B-C8B5-404B-8860-A86C198D0F69}"/>
              </a:ext>
            </a:extLst>
          </p:cNvPr>
          <p:cNvSpPr/>
          <p:nvPr/>
        </p:nvSpPr>
        <p:spPr>
          <a:xfrm>
            <a:off x="0" y="4284663"/>
            <a:ext cx="12192000" cy="2573337"/>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D56055DF-E488-4491-9FD7-85FABD5D45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8BE153C5-A637-47DC-8410-025A5F41FDEE}"/>
              </a:ext>
            </a:extLst>
          </p:cNvPr>
          <p:cNvSpPr>
            <a:spLocks noGrp="1"/>
          </p:cNvSpPr>
          <p:nvPr>
            <p:ph type="sldNum" sz="quarter" idx="10"/>
          </p:nvPr>
        </p:nvSpPr>
        <p:spPr/>
        <p:txBody>
          <a:bodyPr/>
          <a:lstStyle>
            <a:lvl1pPr>
              <a:defRPr/>
            </a:lvl1pPr>
          </a:lstStyle>
          <a:p>
            <a:pPr>
              <a:defRPr/>
            </a:pPr>
            <a:fld id="{D6A6B8D6-7A51-444D-BF2E-D9961B7ED167}" type="slidenum">
              <a:rPr lang="en-US"/>
              <a:pPr>
                <a:defRPr/>
              </a:pPr>
              <a:t>‹#›</a:t>
            </a:fld>
            <a:endParaRPr lang="en-US"/>
          </a:p>
        </p:txBody>
      </p:sp>
    </p:spTree>
    <p:extLst>
      <p:ext uri="{BB962C8B-B14F-4D97-AF65-F5344CB8AC3E}">
        <p14:creationId xmlns:p14="http://schemas.microsoft.com/office/powerpoint/2010/main" val="63663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A1BFB26-34D8-4FD0-8E33-67F820B515AE}"/>
              </a:ext>
            </a:extLst>
          </p:cNvPr>
          <p:cNvSpPr/>
          <p:nvPr userDrawn="1"/>
        </p:nvSpPr>
        <p:spPr>
          <a:xfrm>
            <a:off x="0" y="-8464"/>
            <a:ext cx="12191999" cy="6858000"/>
          </a:xfrm>
          <a:prstGeom prst="rect">
            <a:avLst/>
          </a:prstGeom>
          <a:gradFill flip="none" rotWithShape="1">
            <a:gsLst>
              <a:gs pos="0">
                <a:srgbClr val="2AACE2"/>
              </a:gs>
              <a:gs pos="67000">
                <a:srgbClr val="2B3990"/>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B265DB-395A-4673-8357-2DB18DAE81AB}" type="datetime1">
              <a:rPr lang="en-US" smtClean="0"/>
              <a:t>5/13/2021</a:t>
            </a:fld>
            <a:endParaRPr lang="en-US" dirty="0"/>
          </a:p>
        </p:txBody>
      </p:sp>
      <p:sp>
        <p:nvSpPr>
          <p:cNvPr id="25" name="Rectangle 24">
            <a:extLst>
              <a:ext uri="{FF2B5EF4-FFF2-40B4-BE49-F238E27FC236}">
                <a16:creationId xmlns:a16="http://schemas.microsoft.com/office/drawing/2014/main" id="{FF91B703-8EB0-4A65-8ACD-8D0177656538}"/>
              </a:ext>
            </a:extLst>
          </p:cNvPr>
          <p:cNvSpPr/>
          <p:nvPr userDrawn="1"/>
        </p:nvSpPr>
        <p:spPr>
          <a:xfrm>
            <a:off x="10437812" y="0"/>
            <a:ext cx="685800" cy="648393"/>
          </a:xfrm>
          <a:prstGeom prst="rect">
            <a:avLst/>
          </a:prstGeom>
          <a:solidFill>
            <a:srgbClr val="2AACE2"/>
          </a:solidFill>
          <a:ln>
            <a:noFill/>
          </a:ln>
        </p:spPr>
        <p:style>
          <a:lnRef idx="1">
            <a:schemeClr val="accent1"/>
          </a:lnRef>
          <a:fillRef idx="3">
            <a:schemeClr val="accent1"/>
          </a:fillRef>
          <a:effectRef idx="2">
            <a:schemeClr val="accent1"/>
          </a:effectRef>
          <a:fontRef idx="minor">
            <a:schemeClr val="lt1"/>
          </a:fontRef>
        </p:style>
      </p:sp>
      <p:pic>
        <p:nvPicPr>
          <p:cNvPr id="24" name="Picture 23" descr="A picture containing text&#10;&#10;Description automatically generated">
            <a:extLst>
              <a:ext uri="{FF2B5EF4-FFF2-40B4-BE49-F238E27FC236}">
                <a16:creationId xmlns:a16="http://schemas.microsoft.com/office/drawing/2014/main" id="{30CF818C-E2B9-4B38-9DF2-D04D08B3911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70139" y="5905500"/>
            <a:ext cx="3333750" cy="952500"/>
          </a:xfrm>
          <a:prstGeom prst="rect">
            <a:avLst/>
          </a:prstGeom>
        </p:spPr>
      </p:pic>
      <p:sp>
        <p:nvSpPr>
          <p:cNvPr id="26" name="TextBox 25">
            <a:extLst>
              <a:ext uri="{FF2B5EF4-FFF2-40B4-BE49-F238E27FC236}">
                <a16:creationId xmlns:a16="http://schemas.microsoft.com/office/drawing/2014/main" id="{715D3B2E-F4E1-4F1E-9277-3C7982056703}"/>
              </a:ext>
            </a:extLst>
          </p:cNvPr>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Tree>
    <p:extLst>
      <p:ext uri="{BB962C8B-B14F-4D97-AF65-F5344CB8AC3E}">
        <p14:creationId xmlns:p14="http://schemas.microsoft.com/office/powerpoint/2010/main" val="200804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with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39485" y="2019993"/>
            <a:ext cx="11495089" cy="4245340"/>
          </a:xfrm>
        </p:spPr>
        <p:txBody>
          <a:bodyPr/>
          <a:lstStyle>
            <a:lvl1pPr>
              <a:spcAft>
                <a:spcPts val="300"/>
              </a:spcAft>
              <a:buClr>
                <a:schemeClr val="accent6"/>
              </a:buClr>
              <a:defRPr sz="2400">
                <a:solidFill>
                  <a:schemeClr val="tx1"/>
                </a:solidFill>
              </a:defRPr>
            </a:lvl1pPr>
            <a:lvl2pPr>
              <a:spcAft>
                <a:spcPts val="300"/>
              </a:spcAft>
              <a:buClr>
                <a:schemeClr val="accent6"/>
              </a:buClr>
              <a:defRPr>
                <a:solidFill>
                  <a:schemeClr val="tx1"/>
                </a:solidFill>
              </a:defRPr>
            </a:lvl2pPr>
            <a:lvl3pPr>
              <a:spcAft>
                <a:spcPts val="300"/>
              </a:spcAft>
              <a:buClr>
                <a:schemeClr val="accent6"/>
              </a:buClr>
              <a:defRPr>
                <a:solidFill>
                  <a:schemeClr val="tx1"/>
                </a:solidFill>
              </a:defRPr>
            </a:lvl3pPr>
            <a:lvl4pPr>
              <a:spcAft>
                <a:spcPts val="300"/>
              </a:spcAft>
              <a:buClr>
                <a:schemeClr val="accent6"/>
              </a:buClr>
              <a:defRPr>
                <a:solidFill>
                  <a:schemeClr val="tx1"/>
                </a:solidFill>
              </a:defRPr>
            </a:lvl4pPr>
            <a:lvl5pPr>
              <a:spcAft>
                <a:spcPts val="300"/>
              </a:spcAft>
              <a:buClr>
                <a:schemeClr val="accent6"/>
              </a:buClr>
              <a:defRPr>
                <a:solidFill>
                  <a:schemeClr val="tx1"/>
                </a:solidFill>
              </a:defRPr>
            </a:lvl5pPr>
          </a:lstStyle>
          <a:p>
            <a:pPr lvl="0"/>
            <a:r>
              <a:rPr lang="en-US" dirty="0"/>
              <a:t>Click to add first bullet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Box 15"/>
          <p:cNvSpPr txBox="1"/>
          <p:nvPr userDrawn="1"/>
        </p:nvSpPr>
        <p:spPr>
          <a:xfrm>
            <a:off x="10298547" y="234835"/>
            <a:ext cx="738908" cy="461665"/>
          </a:xfrm>
          <a:prstGeom prst="rect">
            <a:avLst/>
          </a:prstGeom>
          <a:noFill/>
        </p:spPr>
        <p:txBody>
          <a:bodyPr wrap="square" rtlCol="0">
            <a:spAutoFit/>
          </a:bodyPr>
          <a:lstStyle/>
          <a:p>
            <a:pPr algn="r"/>
            <a:fld id="{1A1FECE1-0BD3-D343-939B-B1E74A9862C0}" type="slidenum">
              <a:rPr lang="en-US" sz="2400" smtClean="0">
                <a:solidFill>
                  <a:schemeClr val="bg1"/>
                </a:solidFill>
              </a:rPr>
              <a:pPr algn="r"/>
              <a:t>‹#›</a:t>
            </a:fld>
            <a:endParaRPr lang="en-US" sz="1800" dirty="0">
              <a:solidFill>
                <a:schemeClr val="bg1"/>
              </a:solidFill>
            </a:endParaRPr>
          </a:p>
        </p:txBody>
      </p:sp>
      <p:sp>
        <p:nvSpPr>
          <p:cNvPr id="9" name="Title 1">
            <a:extLst>
              <a:ext uri="{FF2B5EF4-FFF2-40B4-BE49-F238E27FC236}">
                <a16:creationId xmlns:a16="http://schemas.microsoft.com/office/drawing/2014/main" id="{7CF9439B-502D-45FB-82FB-A1CA3313D05C}"/>
              </a:ext>
            </a:extLst>
          </p:cNvPr>
          <p:cNvSpPr>
            <a:spLocks noGrp="1"/>
          </p:cNvSpPr>
          <p:nvPr>
            <p:ph type="title"/>
          </p:nvPr>
        </p:nvSpPr>
        <p:spPr>
          <a:xfrm>
            <a:off x="1257299" y="465668"/>
            <a:ext cx="8761413" cy="706964"/>
          </a:xfrm>
        </p:spPr>
        <p:txBody>
          <a:bodyPr/>
          <a:lstStyle/>
          <a:p>
            <a:r>
              <a:rPr lang="en-US"/>
              <a:t>Click to edit Master title style</a:t>
            </a:r>
            <a:endParaRPr lang="en-US" dirty="0"/>
          </a:p>
        </p:txBody>
      </p:sp>
    </p:spTree>
    <p:extLst>
      <p:ext uri="{BB962C8B-B14F-4D97-AF65-F5344CB8AC3E}">
        <p14:creationId xmlns:p14="http://schemas.microsoft.com/office/powerpoint/2010/main" val="188125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8E1F768-B09A-4C7F-AFEB-2AAE69A220C3}"/>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5DAB70EB-C224-42EB-83D9-CC0B06A64FBF}"/>
              </a:ext>
            </a:extLst>
          </p:cNvPr>
          <p:cNvSpPr/>
          <p:nvPr/>
        </p:nvSpPr>
        <p:spPr>
          <a:xfrm>
            <a:off x="0" y="5341938"/>
            <a:ext cx="12192000" cy="1516062"/>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12">
            <a:extLst>
              <a:ext uri="{FF2B5EF4-FFF2-40B4-BE49-F238E27FC236}">
                <a16:creationId xmlns:a16="http://schemas.microsoft.com/office/drawing/2014/main" id="{F4564607-5C61-482B-8713-BFB4AB0DB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963" y="193675"/>
            <a:ext cx="2722562"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a:extLst>
              <a:ext uri="{FF2B5EF4-FFF2-40B4-BE49-F238E27FC236}">
                <a16:creationId xmlns:a16="http://schemas.microsoft.com/office/drawing/2014/main" id="{E87C8E44-4A60-409A-9A09-9E6F0C1FD9A6}"/>
              </a:ext>
            </a:extLst>
          </p:cNvPr>
          <p:cNvSpPr>
            <a:spLocks noGrp="1"/>
          </p:cNvSpPr>
          <p:nvPr>
            <p:ph type="sldNum" sz="quarter" idx="10"/>
          </p:nvPr>
        </p:nvSpPr>
        <p:spPr/>
        <p:txBody>
          <a:bodyPr/>
          <a:lstStyle>
            <a:lvl1pPr>
              <a:defRPr/>
            </a:lvl1pPr>
          </a:lstStyle>
          <a:p>
            <a:pPr>
              <a:defRPr/>
            </a:pPr>
            <a:fld id="{170B6B63-6F6D-47EC-8F1C-3F232B80706B}" type="slidenum">
              <a:rPr lang="en-US"/>
              <a:pPr>
                <a:defRPr/>
              </a:pPr>
              <a:t>‹#›</a:t>
            </a:fld>
            <a:endParaRPr lang="en-US"/>
          </a:p>
        </p:txBody>
      </p:sp>
    </p:spTree>
    <p:extLst>
      <p:ext uri="{BB962C8B-B14F-4D97-AF65-F5344CB8AC3E}">
        <p14:creationId xmlns:p14="http://schemas.microsoft.com/office/powerpoint/2010/main" val="3317536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880180-78BB-45B0-8AD0-7C8B409AB34F}"/>
              </a:ext>
            </a:extLst>
          </p:cNvPr>
          <p:cNvSpPr/>
          <p:nvPr/>
        </p:nvSpPr>
        <p:spPr>
          <a:xfrm>
            <a:off x="0" y="0"/>
            <a:ext cx="12192000" cy="2174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11">
            <a:extLst>
              <a:ext uri="{FF2B5EF4-FFF2-40B4-BE49-F238E27FC236}">
                <a16:creationId xmlns:a16="http://schemas.microsoft.com/office/drawing/2014/main" id="{ED4CC2D0-C9E5-400C-9FEC-FE8A058940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638" y="306388"/>
            <a:ext cx="2722562" cy="185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8F5D43B4-152E-4720-BB57-5E5DE2FF99E3}"/>
              </a:ext>
            </a:extLst>
          </p:cNvPr>
          <p:cNvSpPr>
            <a:spLocks noGrp="1"/>
          </p:cNvSpPr>
          <p:nvPr>
            <p:ph type="sldNum" sz="quarter" idx="10"/>
          </p:nvPr>
        </p:nvSpPr>
        <p:spPr/>
        <p:txBody>
          <a:bodyPr/>
          <a:lstStyle>
            <a:lvl1pPr>
              <a:defRPr/>
            </a:lvl1pPr>
          </a:lstStyle>
          <a:p>
            <a:pPr>
              <a:defRPr/>
            </a:pPr>
            <a:fld id="{DF8E1268-4F06-43DC-BF26-7C21CC3BF643}" type="slidenum">
              <a:rPr lang="en-US"/>
              <a:pPr>
                <a:defRPr/>
              </a:pPr>
              <a:t>‹#›</a:t>
            </a:fld>
            <a:endParaRPr lang="en-US"/>
          </a:p>
        </p:txBody>
      </p:sp>
    </p:spTree>
    <p:extLst>
      <p:ext uri="{BB962C8B-B14F-4D97-AF65-F5344CB8AC3E}">
        <p14:creationId xmlns:p14="http://schemas.microsoft.com/office/powerpoint/2010/main" val="38448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F1A4F5-EAE2-4F78-A89D-CB476CDDBED2}"/>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BBF54931-AA90-472A-8C3A-43269E47DF1F}" type="datetimeFigureOut">
              <a:rPr lang="en-US"/>
              <a:pPr>
                <a:defRPr/>
              </a:pPr>
              <a:t>5/13/2021</a:t>
            </a:fld>
            <a:endParaRPr lang="en-US"/>
          </a:p>
        </p:txBody>
      </p:sp>
      <p:sp>
        <p:nvSpPr>
          <p:cNvPr id="5" name="Footer Placeholder 4">
            <a:extLst>
              <a:ext uri="{FF2B5EF4-FFF2-40B4-BE49-F238E27FC236}">
                <a16:creationId xmlns:a16="http://schemas.microsoft.com/office/drawing/2014/main" id="{EECADE98-72D4-44BC-A8B9-F9A717F7C7F6}"/>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9C184210-6137-4CCA-AD28-D096F6F40F8A}"/>
              </a:ext>
            </a:extLst>
          </p:cNvPr>
          <p:cNvSpPr>
            <a:spLocks noGrp="1"/>
          </p:cNvSpPr>
          <p:nvPr>
            <p:ph type="sldNum" sz="quarter" idx="12"/>
          </p:nvPr>
        </p:nvSpPr>
        <p:spPr/>
        <p:txBody>
          <a:bodyPr/>
          <a:lstStyle>
            <a:lvl1pPr>
              <a:defRPr/>
            </a:lvl1pPr>
          </a:lstStyle>
          <a:p>
            <a:pPr>
              <a:defRPr/>
            </a:pPr>
            <a:fld id="{8474191F-4EEC-466C-9DEE-8A20A2813AF8}" type="slidenum">
              <a:rPr lang="en-US"/>
              <a:pPr>
                <a:defRPr/>
              </a:pPr>
              <a:t>‹#›</a:t>
            </a:fld>
            <a:endParaRPr lang="en-US"/>
          </a:p>
        </p:txBody>
      </p:sp>
    </p:spTree>
    <p:extLst>
      <p:ext uri="{BB962C8B-B14F-4D97-AF65-F5344CB8AC3E}">
        <p14:creationId xmlns:p14="http://schemas.microsoft.com/office/powerpoint/2010/main" val="300919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8E464B-2570-41D2-AC25-9913E8B59D54}"/>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87D47923-2629-4C2B-9D98-38C956DEA670}" type="datetimeFigureOut">
              <a:rPr lang="en-US"/>
              <a:pPr>
                <a:defRPr/>
              </a:pPr>
              <a:t>5/13/2021</a:t>
            </a:fld>
            <a:endParaRPr lang="en-US"/>
          </a:p>
        </p:txBody>
      </p:sp>
      <p:sp>
        <p:nvSpPr>
          <p:cNvPr id="5" name="Footer Placeholder 4">
            <a:extLst>
              <a:ext uri="{FF2B5EF4-FFF2-40B4-BE49-F238E27FC236}">
                <a16:creationId xmlns:a16="http://schemas.microsoft.com/office/drawing/2014/main" id="{302F1BDE-4500-4C43-BAB6-DCCF45F36B0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6" name="Slide Number Placeholder 5">
            <a:extLst>
              <a:ext uri="{FF2B5EF4-FFF2-40B4-BE49-F238E27FC236}">
                <a16:creationId xmlns:a16="http://schemas.microsoft.com/office/drawing/2014/main" id="{6D0B0FA2-CCFB-4852-B471-AB4B130F587B}"/>
              </a:ext>
            </a:extLst>
          </p:cNvPr>
          <p:cNvSpPr>
            <a:spLocks noGrp="1"/>
          </p:cNvSpPr>
          <p:nvPr>
            <p:ph type="sldNum" sz="quarter" idx="12"/>
          </p:nvPr>
        </p:nvSpPr>
        <p:spPr/>
        <p:txBody>
          <a:bodyPr/>
          <a:lstStyle>
            <a:lvl1pPr>
              <a:defRPr/>
            </a:lvl1pPr>
          </a:lstStyle>
          <a:p>
            <a:pPr>
              <a:defRPr/>
            </a:pPr>
            <a:fld id="{901BBD44-3803-4DCD-8040-3D56EB83F554}" type="slidenum">
              <a:rPr lang="en-US"/>
              <a:pPr>
                <a:defRPr/>
              </a:pPr>
              <a:t>‹#›</a:t>
            </a:fld>
            <a:endParaRPr lang="en-US"/>
          </a:p>
        </p:txBody>
      </p:sp>
    </p:spTree>
    <p:extLst>
      <p:ext uri="{BB962C8B-B14F-4D97-AF65-F5344CB8AC3E}">
        <p14:creationId xmlns:p14="http://schemas.microsoft.com/office/powerpoint/2010/main" val="620494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214BFB-FB69-4D58-95BF-7A70D644A125}"/>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20473CA0-48D2-4AFA-839D-2FBB43BB14AA}" type="datetimeFigureOut">
              <a:rPr lang="en-US"/>
              <a:pPr>
                <a:defRPr/>
              </a:pPr>
              <a:t>5/13/2021</a:t>
            </a:fld>
            <a:endParaRPr lang="en-US"/>
          </a:p>
        </p:txBody>
      </p:sp>
      <p:sp>
        <p:nvSpPr>
          <p:cNvPr id="6" name="Footer Placeholder 5">
            <a:extLst>
              <a:ext uri="{FF2B5EF4-FFF2-40B4-BE49-F238E27FC236}">
                <a16:creationId xmlns:a16="http://schemas.microsoft.com/office/drawing/2014/main" id="{C7460F21-7B43-4978-8DCA-F1E0082C58BE}"/>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7" name="Slide Number Placeholder 6">
            <a:extLst>
              <a:ext uri="{FF2B5EF4-FFF2-40B4-BE49-F238E27FC236}">
                <a16:creationId xmlns:a16="http://schemas.microsoft.com/office/drawing/2014/main" id="{84D33AB5-9EA2-4E02-915A-7FA4A9CBEEF1}"/>
              </a:ext>
            </a:extLst>
          </p:cNvPr>
          <p:cNvSpPr>
            <a:spLocks noGrp="1"/>
          </p:cNvSpPr>
          <p:nvPr>
            <p:ph type="sldNum" sz="quarter" idx="12"/>
          </p:nvPr>
        </p:nvSpPr>
        <p:spPr/>
        <p:txBody>
          <a:bodyPr/>
          <a:lstStyle>
            <a:lvl1pPr>
              <a:defRPr/>
            </a:lvl1pPr>
          </a:lstStyle>
          <a:p>
            <a:pPr>
              <a:defRPr/>
            </a:pPr>
            <a:fld id="{0E0E1603-DFD0-4282-8DC4-9958A6EE98A4}" type="slidenum">
              <a:rPr lang="en-US"/>
              <a:pPr>
                <a:defRPr/>
              </a:pPr>
              <a:t>‹#›</a:t>
            </a:fld>
            <a:endParaRPr lang="en-US"/>
          </a:p>
        </p:txBody>
      </p:sp>
    </p:spTree>
    <p:extLst>
      <p:ext uri="{BB962C8B-B14F-4D97-AF65-F5344CB8AC3E}">
        <p14:creationId xmlns:p14="http://schemas.microsoft.com/office/powerpoint/2010/main" val="346169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5C02F8-CF2A-4279-9E61-931CE845FE3D}"/>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33224184-492F-4C02-BC37-926C544294BE}" type="datetimeFigureOut">
              <a:rPr lang="en-US"/>
              <a:pPr>
                <a:defRPr/>
              </a:pPr>
              <a:t>5/13/2021</a:t>
            </a:fld>
            <a:endParaRPr lang="en-US"/>
          </a:p>
        </p:txBody>
      </p:sp>
      <p:sp>
        <p:nvSpPr>
          <p:cNvPr id="8" name="Footer Placeholder 7">
            <a:extLst>
              <a:ext uri="{FF2B5EF4-FFF2-40B4-BE49-F238E27FC236}">
                <a16:creationId xmlns:a16="http://schemas.microsoft.com/office/drawing/2014/main" id="{7E46ED45-70C9-4A14-A252-65B7549ECA57}"/>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9" name="Slide Number Placeholder 8">
            <a:extLst>
              <a:ext uri="{FF2B5EF4-FFF2-40B4-BE49-F238E27FC236}">
                <a16:creationId xmlns:a16="http://schemas.microsoft.com/office/drawing/2014/main" id="{7F3563DB-4BA3-4421-A0B9-2FAC2C5FF69C}"/>
              </a:ext>
            </a:extLst>
          </p:cNvPr>
          <p:cNvSpPr>
            <a:spLocks noGrp="1"/>
          </p:cNvSpPr>
          <p:nvPr>
            <p:ph type="sldNum" sz="quarter" idx="12"/>
          </p:nvPr>
        </p:nvSpPr>
        <p:spPr/>
        <p:txBody>
          <a:bodyPr/>
          <a:lstStyle>
            <a:lvl1pPr>
              <a:defRPr/>
            </a:lvl1pPr>
          </a:lstStyle>
          <a:p>
            <a:pPr>
              <a:defRPr/>
            </a:pPr>
            <a:fld id="{B614F3A5-6D14-441B-AADB-12DE878A29EF}" type="slidenum">
              <a:rPr lang="en-US"/>
              <a:pPr>
                <a:defRPr/>
              </a:pPr>
              <a:t>‹#›</a:t>
            </a:fld>
            <a:endParaRPr lang="en-US"/>
          </a:p>
        </p:txBody>
      </p:sp>
    </p:spTree>
    <p:extLst>
      <p:ext uri="{BB962C8B-B14F-4D97-AF65-F5344CB8AC3E}">
        <p14:creationId xmlns:p14="http://schemas.microsoft.com/office/powerpoint/2010/main" val="93751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E9B3D6-D28C-4EBB-B864-D8B229A9BF46}"/>
              </a:ext>
            </a:extLst>
          </p:cNvPr>
          <p:cNvSpPr>
            <a:spLocks noGrp="1"/>
          </p:cNvSpPr>
          <p:nvPr>
            <p:ph type="dt" sz="half" idx="10"/>
          </p:nvPr>
        </p:nvSpPr>
        <p:spPr>
          <a:xfrm>
            <a:off x="838200" y="6356350"/>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6F06DAC1-D65B-4AB2-91FE-388011B1EE8E}" type="datetimeFigureOut">
              <a:rPr lang="en-US"/>
              <a:pPr>
                <a:defRPr/>
              </a:pPr>
              <a:t>5/13/2021</a:t>
            </a:fld>
            <a:endParaRPr lang="en-US"/>
          </a:p>
        </p:txBody>
      </p:sp>
      <p:sp>
        <p:nvSpPr>
          <p:cNvPr id="4" name="Footer Placeholder 3">
            <a:extLst>
              <a:ext uri="{FF2B5EF4-FFF2-40B4-BE49-F238E27FC236}">
                <a16:creationId xmlns:a16="http://schemas.microsoft.com/office/drawing/2014/main" id="{666C3D83-F45B-4B85-8968-9227FF6BA35F}"/>
              </a:ext>
            </a:extLst>
          </p:cNvPr>
          <p:cNvSpPr>
            <a:spLocks noGrp="1"/>
          </p:cNvSpPr>
          <p:nvPr>
            <p:ph type="ftr" sz="quarter" idx="11"/>
          </p:nvPr>
        </p:nvSpPr>
        <p:spPr>
          <a:xfrm>
            <a:off x="4038600" y="6356350"/>
            <a:ext cx="4114800" cy="365125"/>
          </a:xfrm>
          <a:prstGeom prst="rect">
            <a:avLst/>
          </a:prstGeom>
        </p:spPr>
        <p:txBody>
          <a:bodyPr/>
          <a:lstStyle>
            <a:lvl1pPr eaLnBrk="1" fontAlgn="auto" hangingPunct="1">
              <a:spcBef>
                <a:spcPts val="0"/>
              </a:spcBef>
              <a:spcAft>
                <a:spcPts val="0"/>
              </a:spcAft>
              <a:defRPr>
                <a:latin typeface="+mn-lt"/>
              </a:defRPr>
            </a:lvl1pPr>
          </a:lstStyle>
          <a:p>
            <a:pPr>
              <a:defRPr/>
            </a:pPr>
            <a:endParaRPr lang="en-US"/>
          </a:p>
        </p:txBody>
      </p:sp>
      <p:sp>
        <p:nvSpPr>
          <p:cNvPr id="5" name="Slide Number Placeholder 4">
            <a:extLst>
              <a:ext uri="{FF2B5EF4-FFF2-40B4-BE49-F238E27FC236}">
                <a16:creationId xmlns:a16="http://schemas.microsoft.com/office/drawing/2014/main" id="{980A0A59-021C-46AE-AB1E-306E44209EC7}"/>
              </a:ext>
            </a:extLst>
          </p:cNvPr>
          <p:cNvSpPr>
            <a:spLocks noGrp="1"/>
          </p:cNvSpPr>
          <p:nvPr>
            <p:ph type="sldNum" sz="quarter" idx="12"/>
          </p:nvPr>
        </p:nvSpPr>
        <p:spPr/>
        <p:txBody>
          <a:bodyPr/>
          <a:lstStyle>
            <a:lvl1pPr>
              <a:defRPr/>
            </a:lvl1pPr>
          </a:lstStyle>
          <a:p>
            <a:pPr>
              <a:defRPr/>
            </a:pPr>
            <a:fld id="{5E64ACD6-F19B-4218-A895-EEC3FB7B68CA}" type="slidenum">
              <a:rPr lang="en-US"/>
              <a:pPr>
                <a:defRPr/>
              </a:pPr>
              <a:t>‹#›</a:t>
            </a:fld>
            <a:endParaRPr lang="en-US"/>
          </a:p>
        </p:txBody>
      </p:sp>
    </p:spTree>
    <p:extLst>
      <p:ext uri="{BB962C8B-B14F-4D97-AF65-F5344CB8AC3E}">
        <p14:creationId xmlns:p14="http://schemas.microsoft.com/office/powerpoint/2010/main" val="1384606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8D3C3332-67E5-4ACC-B26B-6851E10D43CF}"/>
              </a:ext>
            </a:extLst>
          </p:cNvPr>
          <p:cNvSpPr>
            <a:spLocks noGrp="1"/>
          </p:cNvSpPr>
          <p:nvPr>
            <p:ph type="sldNum" sz="quarter" idx="10"/>
          </p:nvPr>
        </p:nvSpPr>
        <p:spPr/>
        <p:txBody>
          <a:bodyPr/>
          <a:lstStyle>
            <a:lvl1pPr>
              <a:defRPr/>
            </a:lvl1pPr>
          </a:lstStyle>
          <a:p>
            <a:pPr>
              <a:defRPr/>
            </a:pPr>
            <a:fld id="{6EDB921F-6EAA-4151-8AD8-5C9361B30C08}" type="slidenum">
              <a:rPr lang="en-US"/>
              <a:pPr>
                <a:defRPr/>
              </a:pPr>
              <a:t>‹#›</a:t>
            </a:fld>
            <a:endParaRPr lang="en-US"/>
          </a:p>
        </p:txBody>
      </p:sp>
    </p:spTree>
    <p:extLst>
      <p:ext uri="{BB962C8B-B14F-4D97-AF65-F5344CB8AC3E}">
        <p14:creationId xmlns:p14="http://schemas.microsoft.com/office/powerpoint/2010/main" val="333219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EEC3BD5-3A6A-47DE-9A6B-0E34E285E40C}"/>
              </a:ext>
            </a:extLst>
          </p:cNvPr>
          <p:cNvSpPr>
            <a:spLocks noGrp="1" noChangeArrowheads="1"/>
          </p:cNvSpPr>
          <p:nvPr>
            <p:ph type="title"/>
          </p:nvPr>
        </p:nvSpPr>
        <p:spPr bwMode="auto">
          <a:xfrm>
            <a:off x="334963" y="0"/>
            <a:ext cx="7850187"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7DD25EE-B6F9-4E08-BB57-55B74B8490F5}"/>
              </a:ext>
            </a:extLst>
          </p:cNvPr>
          <p:cNvSpPr>
            <a:spLocks noGrp="1" noChangeArrowheads="1"/>
          </p:cNvSpPr>
          <p:nvPr>
            <p:ph type="body" idx="1"/>
          </p:nvPr>
        </p:nvSpPr>
        <p:spPr bwMode="auto">
          <a:xfrm>
            <a:off x="334963" y="1493838"/>
            <a:ext cx="10515600" cy="435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9EDBA9DA-3673-4853-8DBC-04D5DCB1DCE9}"/>
              </a:ext>
            </a:extLst>
          </p:cNvPr>
          <p:cNvSpPr>
            <a:spLocks noGrp="1"/>
          </p:cNvSpPr>
          <p:nvPr>
            <p:ph type="sldNum" sz="quarter" idx="4"/>
          </p:nvPr>
        </p:nvSpPr>
        <p:spPr>
          <a:xfrm>
            <a:off x="11698288" y="6492875"/>
            <a:ext cx="493712"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794BC5F5-92CC-4E2C-B08C-AED12C04EEE4}" type="slidenum">
              <a:rPr lang="en-US"/>
              <a:pPr>
                <a:defRPr/>
              </a:pPr>
              <a:t>‹#›</a:t>
            </a:fld>
            <a:endParaRPr lang="en-US"/>
          </a:p>
        </p:txBody>
      </p:sp>
      <p:sp>
        <p:nvSpPr>
          <p:cNvPr id="7" name="Rectangle 6">
            <a:extLst>
              <a:ext uri="{FF2B5EF4-FFF2-40B4-BE49-F238E27FC236}">
                <a16:creationId xmlns:a16="http://schemas.microsoft.com/office/drawing/2014/main" id="{6041D981-4C82-4C37-818F-6DA97FF62512}"/>
              </a:ext>
            </a:extLst>
          </p:cNvPr>
          <p:cNvSpPr/>
          <p:nvPr/>
        </p:nvSpPr>
        <p:spPr>
          <a:xfrm>
            <a:off x="0" y="1155700"/>
            <a:ext cx="12192000" cy="1746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30" name="Picture 7">
            <a:extLst>
              <a:ext uri="{FF2B5EF4-FFF2-40B4-BE49-F238E27FC236}">
                <a16:creationId xmlns:a16="http://schemas.microsoft.com/office/drawing/2014/main" id="{3D8975CB-736F-4E91-ABF2-A606468326F6}"/>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748963" y="106363"/>
            <a:ext cx="1325562" cy="90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2802B3AE-FE93-4099-8BB5-C97DB4D00F9F}"/>
              </a:ext>
            </a:extLst>
          </p:cNvPr>
          <p:cNvSpPr/>
          <p:nvPr/>
        </p:nvSpPr>
        <p:spPr>
          <a:xfrm>
            <a:off x="0" y="6497638"/>
            <a:ext cx="12192000" cy="1905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2" name="TextBox 9">
            <a:extLst>
              <a:ext uri="{FF2B5EF4-FFF2-40B4-BE49-F238E27FC236}">
                <a16:creationId xmlns:a16="http://schemas.microsoft.com/office/drawing/2014/main" id="{17061E2C-72A7-41DA-BF03-2BE8C55653B9}"/>
              </a:ext>
            </a:extLst>
          </p:cNvPr>
          <p:cNvSpPr txBox="1">
            <a:spLocks noChangeArrowheads="1"/>
          </p:cNvSpPr>
          <p:nvPr/>
        </p:nvSpPr>
        <p:spPr bwMode="auto">
          <a:xfrm>
            <a:off x="5592763" y="6592888"/>
            <a:ext cx="10223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900">
                <a:solidFill>
                  <a:srgbClr val="BFBFBF"/>
                </a:solidFill>
                <a:latin typeface="Myriad Pro Light"/>
              </a:rPr>
              <a:t>© 2020 oneM2M</a:t>
            </a:r>
          </a:p>
          <a:p>
            <a:pPr eaLnBrk="1" hangingPunct="1"/>
            <a:endParaRPr lang="en-US" altLang="en-US" sz="900">
              <a:solidFill>
                <a:srgbClr val="7F7F7F"/>
              </a:solidFill>
              <a:latin typeface="Myriad Pro Light"/>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0" r:id="rId9"/>
    <p:sldLayoutId id="2147483679" r:id="rId10"/>
    <p:sldLayoutId id="2147483680" r:id="rId11"/>
  </p:sldLayoutIdLst>
  <p:txStyles>
    <p:titleStyle>
      <a:lvl1pPr algn="l" rtl="0" eaLnBrk="1" fontAlgn="base" hangingPunct="1">
        <a:lnSpc>
          <a:spcPct val="90000"/>
        </a:lnSpc>
        <a:spcBef>
          <a:spcPct val="0"/>
        </a:spcBef>
        <a:spcAft>
          <a:spcPct val="0"/>
        </a:spcAft>
        <a:defRPr sz="4400" b="1" kern="1200">
          <a:solidFill>
            <a:srgbClr val="C63133"/>
          </a:solidFill>
          <a:latin typeface="Myriad Pro" panose="020B0503030403020204" pitchFamily="34" charset="0"/>
          <a:ea typeface="+mj-ea"/>
          <a:cs typeface="+mj-cs"/>
        </a:defRPr>
      </a:lvl1pPr>
      <a:lvl2pPr algn="l" rtl="0" eaLnBrk="1" fontAlgn="base" hangingPunct="1">
        <a:lnSpc>
          <a:spcPct val="90000"/>
        </a:lnSpc>
        <a:spcBef>
          <a:spcPct val="0"/>
        </a:spcBef>
        <a:spcAft>
          <a:spcPct val="0"/>
        </a:spcAft>
        <a:defRPr sz="4400" b="1">
          <a:solidFill>
            <a:srgbClr val="C63133"/>
          </a:solidFill>
          <a:latin typeface="Myriad Pro"/>
        </a:defRPr>
      </a:lvl2pPr>
      <a:lvl3pPr algn="l" rtl="0" eaLnBrk="1" fontAlgn="base" hangingPunct="1">
        <a:lnSpc>
          <a:spcPct val="90000"/>
        </a:lnSpc>
        <a:spcBef>
          <a:spcPct val="0"/>
        </a:spcBef>
        <a:spcAft>
          <a:spcPct val="0"/>
        </a:spcAft>
        <a:defRPr sz="4400" b="1">
          <a:solidFill>
            <a:srgbClr val="C63133"/>
          </a:solidFill>
          <a:latin typeface="Myriad Pro"/>
        </a:defRPr>
      </a:lvl3pPr>
      <a:lvl4pPr algn="l" rtl="0" eaLnBrk="1" fontAlgn="base" hangingPunct="1">
        <a:lnSpc>
          <a:spcPct val="90000"/>
        </a:lnSpc>
        <a:spcBef>
          <a:spcPct val="0"/>
        </a:spcBef>
        <a:spcAft>
          <a:spcPct val="0"/>
        </a:spcAft>
        <a:defRPr sz="4400" b="1">
          <a:solidFill>
            <a:srgbClr val="C63133"/>
          </a:solidFill>
          <a:latin typeface="Myriad Pro"/>
        </a:defRPr>
      </a:lvl4pPr>
      <a:lvl5pPr algn="l" rtl="0" eaLnBrk="1" fontAlgn="base" hangingPunct="1">
        <a:lnSpc>
          <a:spcPct val="90000"/>
        </a:lnSpc>
        <a:spcBef>
          <a:spcPct val="0"/>
        </a:spcBef>
        <a:spcAft>
          <a:spcPct val="0"/>
        </a:spcAft>
        <a:defRPr sz="4400" b="1">
          <a:solidFill>
            <a:srgbClr val="C63133"/>
          </a:solidFill>
          <a:latin typeface="Myriad Pro"/>
        </a:defRPr>
      </a:lvl5pPr>
      <a:lvl6pPr marL="457200" algn="l" rtl="0" eaLnBrk="1" fontAlgn="base" hangingPunct="1">
        <a:lnSpc>
          <a:spcPct val="90000"/>
        </a:lnSpc>
        <a:spcBef>
          <a:spcPct val="0"/>
        </a:spcBef>
        <a:spcAft>
          <a:spcPct val="0"/>
        </a:spcAft>
        <a:defRPr sz="4400" b="1">
          <a:solidFill>
            <a:srgbClr val="C63133"/>
          </a:solidFill>
          <a:latin typeface="Myriad Pro"/>
        </a:defRPr>
      </a:lvl6pPr>
      <a:lvl7pPr marL="914400" algn="l" rtl="0" eaLnBrk="1" fontAlgn="base" hangingPunct="1">
        <a:lnSpc>
          <a:spcPct val="90000"/>
        </a:lnSpc>
        <a:spcBef>
          <a:spcPct val="0"/>
        </a:spcBef>
        <a:spcAft>
          <a:spcPct val="0"/>
        </a:spcAft>
        <a:defRPr sz="4400" b="1">
          <a:solidFill>
            <a:srgbClr val="C63133"/>
          </a:solidFill>
          <a:latin typeface="Myriad Pro"/>
        </a:defRPr>
      </a:lvl7pPr>
      <a:lvl8pPr marL="1371600" algn="l" rtl="0" eaLnBrk="1" fontAlgn="base" hangingPunct="1">
        <a:lnSpc>
          <a:spcPct val="90000"/>
        </a:lnSpc>
        <a:spcBef>
          <a:spcPct val="0"/>
        </a:spcBef>
        <a:spcAft>
          <a:spcPct val="0"/>
        </a:spcAft>
        <a:defRPr sz="4400" b="1">
          <a:solidFill>
            <a:srgbClr val="C63133"/>
          </a:solidFill>
          <a:latin typeface="Myriad Pro"/>
        </a:defRPr>
      </a:lvl8pPr>
      <a:lvl9pPr marL="1828800" algn="l" rtl="0" eaLnBrk="1" fontAlgn="base" hangingPunct="1">
        <a:lnSpc>
          <a:spcPct val="90000"/>
        </a:lnSpc>
        <a:spcBef>
          <a:spcPct val="0"/>
        </a:spcBef>
        <a:spcAft>
          <a:spcPct val="0"/>
        </a:spcAft>
        <a:defRPr sz="4400" b="1">
          <a:solidFill>
            <a:srgbClr val="C63133"/>
          </a:solidFill>
          <a:latin typeface="Myriad Pro"/>
        </a:defRPr>
      </a:lvl9pPr>
    </p:titleStyle>
    <p:bodyStyle>
      <a:lvl1pPr marL="228600" indent="-228600" algn="l" rtl="0" eaLnBrk="1" fontAlgn="base" hangingPunct="1">
        <a:lnSpc>
          <a:spcPct val="90000"/>
        </a:lnSpc>
        <a:spcBef>
          <a:spcPts val="1000"/>
        </a:spcBef>
        <a:spcAft>
          <a:spcPct val="0"/>
        </a:spcAft>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Clr>
          <a:srgbClr val="C00000"/>
        </a:buClr>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angouts.google.com/_/elUi/chat-redirect?dest=mailto%3Astrikha%40cdot.in" TargetMode="External"/><Relationship Id="rId2" Type="http://schemas.openxmlformats.org/officeDocument/2006/relationships/hyperlink" Target="mailto:poornima@cdot.in"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210BE3F-68CA-40A8-83B1-716A912A281E}"/>
              </a:ext>
            </a:extLst>
          </p:cNvPr>
          <p:cNvSpPr>
            <a:spLocks noGrp="1" noChangeArrowheads="1"/>
          </p:cNvSpPr>
          <p:nvPr>
            <p:ph type="ctrTitle"/>
          </p:nvPr>
        </p:nvSpPr>
        <p:spPr>
          <a:xfrm>
            <a:off x="401638" y="1122363"/>
            <a:ext cx="11296650" cy="2387600"/>
          </a:xfrm>
        </p:spPr>
        <p:txBody>
          <a:bodyPr/>
          <a:lstStyle/>
          <a:p>
            <a:r>
              <a:rPr lang="en-US" altLang="en-US" dirty="0" smtClean="0">
                <a:latin typeface="Myriad Pro"/>
              </a:rPr>
              <a:t>Gaps in Semantic Query</a:t>
            </a:r>
            <a:endParaRPr lang="en-US" altLang="en-US" dirty="0">
              <a:latin typeface="Myriad Pro"/>
            </a:endParaRPr>
          </a:p>
        </p:txBody>
      </p:sp>
      <p:sp>
        <p:nvSpPr>
          <p:cNvPr id="12291" name="Subtitle 2">
            <a:extLst>
              <a:ext uri="{FF2B5EF4-FFF2-40B4-BE49-F238E27FC236}">
                <a16:creationId xmlns:a16="http://schemas.microsoft.com/office/drawing/2014/main" id="{11E7E566-A4DD-4165-A6E0-623F69C5B4FA}"/>
              </a:ext>
            </a:extLst>
          </p:cNvPr>
          <p:cNvSpPr>
            <a:spLocks noGrp="1" noChangeArrowheads="1"/>
          </p:cNvSpPr>
          <p:nvPr>
            <p:ph type="subTitle" idx="1"/>
          </p:nvPr>
        </p:nvSpPr>
        <p:spPr>
          <a:xfrm>
            <a:off x="1524000" y="5019675"/>
            <a:ext cx="9144000" cy="1655763"/>
          </a:xfrm>
        </p:spPr>
        <p:txBody>
          <a:bodyPr/>
          <a:lstStyle/>
          <a:p>
            <a:r>
              <a:rPr lang="en-GB" dirty="0" err="1"/>
              <a:t>Poornima</a:t>
            </a:r>
            <a:r>
              <a:rPr lang="en-GB" dirty="0"/>
              <a:t> Shandilya </a:t>
            </a:r>
            <a:r>
              <a:rPr lang="en-GB" dirty="0" smtClean="0">
                <a:hlinkClick r:id="rId2"/>
              </a:rPr>
              <a:t>poornima@cdot.in</a:t>
            </a:r>
            <a:endParaRPr lang="en-US" dirty="0" smtClean="0">
              <a:latin typeface="Myriad Pro"/>
            </a:endParaRPr>
          </a:p>
          <a:p>
            <a:r>
              <a:rPr lang="en-GB" dirty="0"/>
              <a:t>Siddharth Trikha, </a:t>
            </a:r>
            <a:r>
              <a:rPr lang="en-GB" dirty="0">
                <a:hlinkClick r:id="rId3"/>
              </a:rPr>
              <a:t>strikha@cdot.in</a:t>
            </a:r>
            <a:endParaRPr lang="en-US" altLang="en-US" dirty="0" smtClean="0">
              <a:latin typeface="Myriad Pro"/>
            </a:endParaRPr>
          </a:p>
          <a:p>
            <a:r>
              <a:rPr lang="en-US" altLang="en-US" dirty="0">
                <a:latin typeface="Myriad Pro"/>
              </a:rPr>
              <a:t>SDS-2021-0131-GapsInSemanticsQuery</a:t>
            </a:r>
            <a:endParaRPr lang="en-US" altLang="en-US" dirty="0">
              <a:latin typeface="Myriad Pr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pPr hangingPunct="0"/>
            <a:r>
              <a:rPr lang="en-GB" sz="1600" b="1" i="1" dirty="0" smtClean="0"/>
              <a:t>TS-0001</a:t>
            </a:r>
          </a:p>
          <a:p>
            <a:pPr hangingPunct="0"/>
            <a:r>
              <a:rPr lang="en-GB" sz="1600" b="1" i="1" dirty="0" smtClean="0"/>
              <a:t>Semantic </a:t>
            </a:r>
            <a:r>
              <a:rPr lang="en-GB" sz="1600" b="1" i="1" dirty="0"/>
              <a:t>Query Indicator:</a:t>
            </a:r>
            <a:r>
              <a:rPr lang="en-GB" sz="1600" dirty="0"/>
              <a:t> Optional parameter used to indicate whether a RETRIEVE request is a semantic query or a semantic resource discovery. If the request contains this parameter with the value set to "TRUE", the request shall be processed as a semantic query based on the SPARQL query statement included in the "</a:t>
            </a:r>
            <a:r>
              <a:rPr lang="en-GB" sz="1600" i="1" dirty="0" err="1"/>
              <a:t>semanticsFilter</a:t>
            </a:r>
            <a:r>
              <a:rPr lang="en-GB" sz="1600" dirty="0"/>
              <a:t>" condition tag; other </a:t>
            </a:r>
            <a:r>
              <a:rPr lang="en-GB" sz="1600" i="1" dirty="0"/>
              <a:t>Filter Criteria</a:t>
            </a:r>
            <a:r>
              <a:rPr lang="en-GB" sz="1600" dirty="0"/>
              <a:t> and the following parameters shall be ignored: </a:t>
            </a:r>
            <a:r>
              <a:rPr lang="en-GB" sz="1600" i="1" dirty="0"/>
              <a:t>Desired Identifier Result Type</a:t>
            </a:r>
            <a:r>
              <a:rPr lang="en-GB" sz="1600" dirty="0"/>
              <a:t>, </a:t>
            </a:r>
            <a:r>
              <a:rPr lang="en-GB" sz="1600" i="1" dirty="0"/>
              <a:t>Delivery Aggregation</a:t>
            </a:r>
            <a:r>
              <a:rPr lang="en-GB" sz="1600" dirty="0"/>
              <a:t>. The parameter </a:t>
            </a:r>
            <a:r>
              <a:rPr lang="en-GB" sz="1600" i="1" dirty="0"/>
              <a:t>Result Content</a:t>
            </a:r>
            <a:r>
              <a:rPr lang="en-GB" sz="1600" dirty="0"/>
              <a:t> shall be set to </a:t>
            </a:r>
            <a:r>
              <a:rPr lang="en-GB" sz="1600" b="1" dirty="0"/>
              <a:t>semantic-content</a:t>
            </a:r>
            <a:r>
              <a:rPr lang="en-GB" sz="1600" dirty="0"/>
              <a:t> to indicate that the response message contains the result of a semantic query request.  If it is not set or set to "FALSE" the request shall be processed as a semantic resource discovery. </a:t>
            </a:r>
            <a:r>
              <a:rPr lang="en-GB" sz="1600" dirty="0">
                <a:solidFill>
                  <a:srgbClr val="FF0000"/>
                </a:solidFill>
              </a:rPr>
              <a:t>Note that for semantic queries or semantic resource discoveries, the Discovery privileges are checked to determine the scope of the query or discovery.</a:t>
            </a:r>
            <a:endParaRPr lang="en-US" sz="1600" dirty="0">
              <a:solidFill>
                <a:srgbClr val="FF0000"/>
              </a:solidFill>
            </a:endParaRPr>
          </a:p>
          <a:p>
            <a:endParaRPr lang="en-US" sz="1600" dirty="0"/>
          </a:p>
          <a:p>
            <a:r>
              <a:rPr lang="en-US" sz="1600" dirty="0" smtClean="0"/>
              <a:t>TS-0004</a:t>
            </a:r>
          </a:p>
          <a:p>
            <a:r>
              <a:rPr lang="en-GB" sz="1600" dirty="0"/>
              <a:t>The Hosting CSE shall find the semantic resources to which the Originator has "</a:t>
            </a:r>
            <a:r>
              <a:rPr lang="en-GB" sz="1600" dirty="0">
                <a:solidFill>
                  <a:srgbClr val="FF0000"/>
                </a:solidFill>
              </a:rPr>
              <a:t>RETRIEVE</a:t>
            </a:r>
            <a:r>
              <a:rPr lang="en-GB" sz="1600" dirty="0"/>
              <a:t>" access right, under the addressed resource as specified by the </a:t>
            </a:r>
            <a:r>
              <a:rPr lang="en-GB" sz="1600" b="1" i="1" dirty="0"/>
              <a:t>To</a:t>
            </a:r>
            <a:r>
              <a:rPr lang="en-GB" sz="1600" dirty="0"/>
              <a:t> parameter.</a:t>
            </a:r>
            <a:endParaRPr lang="en-US" sz="1600" dirty="0"/>
          </a:p>
          <a:p>
            <a:endParaRPr lang="en-US" sz="1600" dirty="0"/>
          </a:p>
        </p:txBody>
      </p:sp>
      <p:sp>
        <p:nvSpPr>
          <p:cNvPr id="4" name="Title 3"/>
          <p:cNvSpPr>
            <a:spLocks noGrp="1"/>
          </p:cNvSpPr>
          <p:nvPr>
            <p:ph type="title"/>
          </p:nvPr>
        </p:nvSpPr>
        <p:spPr>
          <a:xfrm>
            <a:off x="1257299" y="465668"/>
            <a:ext cx="9189572" cy="706964"/>
          </a:xfrm>
        </p:spPr>
        <p:txBody>
          <a:bodyPr/>
          <a:lstStyle/>
          <a:p>
            <a:r>
              <a:rPr lang="en-US" dirty="0" smtClean="0"/>
              <a:t>Semantic query- use of privileges</a:t>
            </a:r>
            <a:endParaRPr lang="en-US" dirty="0"/>
          </a:p>
        </p:txBody>
      </p:sp>
    </p:spTree>
    <p:extLst>
      <p:ext uri="{BB962C8B-B14F-4D97-AF65-F5344CB8AC3E}">
        <p14:creationId xmlns:p14="http://schemas.microsoft.com/office/powerpoint/2010/main" val="3337804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pPr marL="0" indent="0" hangingPunct="0">
              <a:buNone/>
            </a:pPr>
            <a:r>
              <a:rPr lang="en-GB" b="1" i="1" dirty="0" smtClean="0"/>
              <a:t>TS-0001</a:t>
            </a:r>
          </a:p>
          <a:p>
            <a:pPr hangingPunct="0"/>
            <a:r>
              <a:rPr lang="en-US" b="1" i="1" dirty="0" smtClean="0"/>
              <a:t>A CR to be raised on TS-0001 to change the privilege to RETRIEVE for semantic query.</a:t>
            </a:r>
            <a:endParaRPr lang="en-US" dirty="0"/>
          </a:p>
          <a:p>
            <a:endParaRPr lang="en-US" sz="1600" dirty="0"/>
          </a:p>
        </p:txBody>
      </p:sp>
      <p:sp>
        <p:nvSpPr>
          <p:cNvPr id="4" name="Title 3"/>
          <p:cNvSpPr>
            <a:spLocks noGrp="1"/>
          </p:cNvSpPr>
          <p:nvPr>
            <p:ph type="title"/>
          </p:nvPr>
        </p:nvSpPr>
        <p:spPr>
          <a:xfrm>
            <a:off x="1257299" y="465668"/>
            <a:ext cx="9912725" cy="706964"/>
          </a:xfrm>
        </p:spPr>
        <p:txBody>
          <a:bodyPr/>
          <a:lstStyle/>
          <a:p>
            <a:r>
              <a:rPr lang="en-US" dirty="0" smtClean="0"/>
              <a:t>Semantic query- use of privileges</a:t>
            </a:r>
            <a:endParaRPr lang="en-US" dirty="0"/>
          </a:p>
        </p:txBody>
      </p:sp>
    </p:spTree>
    <p:extLst>
      <p:ext uri="{BB962C8B-B14F-4D97-AF65-F5344CB8AC3E}">
        <p14:creationId xmlns:p14="http://schemas.microsoft.com/office/powerpoint/2010/main" val="15476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pPr hangingPunct="0"/>
            <a:r>
              <a:rPr lang="en-GB" sz="1600" b="1" i="1" dirty="0" smtClean="0"/>
              <a:t>TS-0001- </a:t>
            </a:r>
          </a:p>
          <a:p>
            <a:pPr hangingPunct="0"/>
            <a:r>
              <a:rPr lang="en-GB" sz="1600" b="1" i="1" dirty="0"/>
              <a:t>Semantic Query Indicator:</a:t>
            </a:r>
            <a:r>
              <a:rPr lang="en-GB" sz="1600" dirty="0"/>
              <a:t> Optional parameter used to indicate whether a RETRIEVE request is a semantic query or a semantic resource discovery. If the request contains this parameter with the value set to "TRUE", the request shall be processed as a semantic query based on the SPARQL query statement included in the "</a:t>
            </a:r>
            <a:r>
              <a:rPr lang="en-GB" sz="1600" i="1" dirty="0" err="1"/>
              <a:t>semanticsFilter</a:t>
            </a:r>
            <a:r>
              <a:rPr lang="en-GB" sz="1600" dirty="0"/>
              <a:t>" condition tag; </a:t>
            </a:r>
            <a:r>
              <a:rPr lang="en-GB" sz="1600" dirty="0">
                <a:solidFill>
                  <a:srgbClr val="FF0000"/>
                </a:solidFill>
              </a:rPr>
              <a:t>other </a:t>
            </a:r>
            <a:r>
              <a:rPr lang="en-GB" sz="1600" i="1" dirty="0">
                <a:solidFill>
                  <a:srgbClr val="FF0000"/>
                </a:solidFill>
              </a:rPr>
              <a:t>Filter Criteria</a:t>
            </a:r>
            <a:r>
              <a:rPr lang="en-GB" sz="1600" dirty="0">
                <a:solidFill>
                  <a:srgbClr val="FF0000"/>
                </a:solidFill>
              </a:rPr>
              <a:t> and the following parameters shall be ignored: </a:t>
            </a:r>
            <a:r>
              <a:rPr lang="en-GB" sz="1600" i="1" dirty="0">
                <a:solidFill>
                  <a:srgbClr val="FF0000"/>
                </a:solidFill>
              </a:rPr>
              <a:t>Desired Identifier Result Type</a:t>
            </a:r>
            <a:r>
              <a:rPr lang="en-GB" sz="1600" dirty="0">
                <a:solidFill>
                  <a:srgbClr val="FF0000"/>
                </a:solidFill>
              </a:rPr>
              <a:t>, </a:t>
            </a:r>
            <a:r>
              <a:rPr lang="en-GB" sz="1600" i="1" dirty="0">
                <a:solidFill>
                  <a:srgbClr val="FF0000"/>
                </a:solidFill>
              </a:rPr>
              <a:t>Delivery Aggregation</a:t>
            </a:r>
            <a:r>
              <a:rPr lang="en-GB" sz="1600" dirty="0"/>
              <a:t>. The parameter </a:t>
            </a:r>
            <a:r>
              <a:rPr lang="en-GB" sz="1600" i="1" dirty="0"/>
              <a:t>Result Content</a:t>
            </a:r>
            <a:r>
              <a:rPr lang="en-GB" sz="1600" dirty="0"/>
              <a:t> shall be set to </a:t>
            </a:r>
            <a:r>
              <a:rPr lang="en-GB" sz="1600" b="1" dirty="0"/>
              <a:t>semantic-content</a:t>
            </a:r>
            <a:r>
              <a:rPr lang="en-GB" sz="1600" dirty="0"/>
              <a:t> to indicate that the response message contains the result of a semantic query request.  If it is not set or set to "FALSE" the request shall be processed as a semantic resource discovery. Note that for semantic queries or semantic resource discoveries, the Discovery privileges are checked to determine the scope of the query or discovery</a:t>
            </a:r>
            <a:r>
              <a:rPr lang="en-GB" sz="1600" dirty="0" smtClean="0"/>
              <a:t>.</a:t>
            </a:r>
            <a:endParaRPr lang="en-GB" sz="1600" b="1" i="1" dirty="0"/>
          </a:p>
          <a:p>
            <a:pPr hangingPunct="0"/>
            <a:r>
              <a:rPr lang="en-GB" sz="1600" b="1" i="1" dirty="0" smtClean="0"/>
              <a:t>it is mentioned to not use any filter criteria other than </a:t>
            </a:r>
            <a:r>
              <a:rPr lang="en-GB" sz="1600" b="1" i="1" dirty="0" err="1" smtClean="0"/>
              <a:t>semanticsFilter</a:t>
            </a:r>
            <a:endParaRPr lang="en-GB" sz="1600" b="1" i="1" dirty="0" smtClean="0"/>
          </a:p>
          <a:p>
            <a:pPr hangingPunct="0"/>
            <a:r>
              <a:rPr lang="en-GB" sz="1600" b="1" i="1" dirty="0" smtClean="0"/>
              <a:t>Semantic filtering addresses the filtering of semantic content inside the &lt;</a:t>
            </a:r>
            <a:r>
              <a:rPr lang="en-GB" sz="1600" b="1" i="1" dirty="0" err="1" smtClean="0"/>
              <a:t>semanticDescriptor</a:t>
            </a:r>
            <a:r>
              <a:rPr lang="en-GB" sz="1600" b="1" i="1" dirty="0" smtClean="0"/>
              <a:t>&gt;, however, the other filter criteria such as limit, level, offset take care of general filtering applicable on all oneM2M resources and ignoring them might be expensive for hosting CSE as without them it has to traverse the whole resource tree.</a:t>
            </a:r>
          </a:p>
          <a:p>
            <a:pPr hangingPunct="0"/>
            <a:r>
              <a:rPr lang="en-GB" sz="1600" b="1" i="1" dirty="0" smtClean="0"/>
              <a:t>Hosting CSE should have option to limit the scope of query, there might be a case when originator sends a semantic query on </a:t>
            </a:r>
            <a:r>
              <a:rPr lang="en-GB" sz="1600" b="1" i="1" dirty="0" err="1" smtClean="0"/>
              <a:t>CSEBase</a:t>
            </a:r>
            <a:r>
              <a:rPr lang="en-GB" sz="1600" b="1" i="1" dirty="0" smtClean="0"/>
              <a:t> and there could be huge number of &lt;</a:t>
            </a:r>
            <a:r>
              <a:rPr lang="en-GB" sz="1600" b="1" i="1" dirty="0" err="1" smtClean="0"/>
              <a:t>semanticDescriptor</a:t>
            </a:r>
            <a:r>
              <a:rPr lang="en-GB" sz="1600" b="1" i="1" dirty="0" smtClean="0"/>
              <a:t>&gt; in that hierarchy.</a:t>
            </a:r>
          </a:p>
          <a:p>
            <a:pPr hangingPunct="0"/>
            <a:r>
              <a:rPr lang="en-GB" sz="1600" b="1" i="1" dirty="0" smtClean="0"/>
              <a:t>Originator also should have option to restrict the result size to a given level/offset.</a:t>
            </a:r>
          </a:p>
          <a:p>
            <a:endParaRPr lang="en-US" sz="1600" dirty="0"/>
          </a:p>
          <a:p>
            <a:endParaRPr lang="en-US" sz="1600" dirty="0"/>
          </a:p>
        </p:txBody>
      </p:sp>
      <p:sp>
        <p:nvSpPr>
          <p:cNvPr id="4" name="Title 3"/>
          <p:cNvSpPr>
            <a:spLocks noGrp="1"/>
          </p:cNvSpPr>
          <p:nvPr>
            <p:ph type="title"/>
          </p:nvPr>
        </p:nvSpPr>
        <p:spPr>
          <a:xfrm>
            <a:off x="1257299" y="465668"/>
            <a:ext cx="9637807" cy="706964"/>
          </a:xfrm>
        </p:spPr>
        <p:txBody>
          <a:bodyPr/>
          <a:lstStyle/>
          <a:p>
            <a:r>
              <a:rPr lang="en-US" dirty="0" smtClean="0"/>
              <a:t>Semantic query- limit, level, offset</a:t>
            </a:r>
            <a:endParaRPr lang="en-US" dirty="0"/>
          </a:p>
        </p:txBody>
      </p:sp>
    </p:spTree>
    <p:extLst>
      <p:ext uri="{BB962C8B-B14F-4D97-AF65-F5344CB8AC3E}">
        <p14:creationId xmlns:p14="http://schemas.microsoft.com/office/powerpoint/2010/main" val="129785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249" y="1890683"/>
            <a:ext cx="11495089" cy="4245340"/>
          </a:xfrm>
        </p:spPr>
        <p:txBody>
          <a:bodyPr>
            <a:noAutofit/>
          </a:bodyPr>
          <a:lstStyle/>
          <a:p>
            <a:pPr marL="0" indent="0" hangingPunct="0">
              <a:buNone/>
            </a:pPr>
            <a:r>
              <a:rPr lang="en-GB" sz="1600" b="1" i="1" dirty="0" smtClean="0"/>
              <a:t>TS-0001- </a:t>
            </a:r>
          </a:p>
          <a:p>
            <a:pPr hangingPunct="0"/>
            <a:r>
              <a:rPr lang="en-US" sz="1600" b="1" i="1" dirty="0" smtClean="0"/>
              <a:t>CR to be raised on TS-0001 to allow other filter criteria such as limit, level, offset for semantic query</a:t>
            </a:r>
          </a:p>
          <a:p>
            <a:pPr marL="0" indent="0" hangingPunct="0">
              <a:buNone/>
            </a:pPr>
            <a:endParaRPr lang="en-US" sz="1600" b="1" i="1" dirty="0"/>
          </a:p>
          <a:p>
            <a:pPr marL="0" indent="0" hangingPunct="0">
              <a:buNone/>
            </a:pPr>
            <a:r>
              <a:rPr lang="en-US" sz="1600" b="1" i="1" dirty="0" smtClean="0"/>
              <a:t>TS-0004</a:t>
            </a:r>
          </a:p>
          <a:p>
            <a:pPr hangingPunct="0"/>
            <a:r>
              <a:rPr lang="en-US" sz="1600" b="1" i="1" dirty="0" smtClean="0"/>
              <a:t>Corresponding </a:t>
            </a:r>
            <a:r>
              <a:rPr lang="en-US" sz="1600" b="1" i="1" dirty="0"/>
              <a:t>CR on TS-0004</a:t>
            </a:r>
          </a:p>
          <a:p>
            <a:pPr marL="0" indent="0">
              <a:buNone/>
            </a:pPr>
            <a:endParaRPr lang="en-US" sz="1600" dirty="0" smtClean="0"/>
          </a:p>
          <a:p>
            <a:pPr marL="0" indent="0">
              <a:buNone/>
            </a:pPr>
            <a:endParaRPr lang="en-US" sz="1600" dirty="0"/>
          </a:p>
        </p:txBody>
      </p:sp>
      <p:sp>
        <p:nvSpPr>
          <p:cNvPr id="4" name="Title 3"/>
          <p:cNvSpPr>
            <a:spLocks noGrp="1"/>
          </p:cNvSpPr>
          <p:nvPr>
            <p:ph type="title"/>
          </p:nvPr>
        </p:nvSpPr>
        <p:spPr>
          <a:xfrm>
            <a:off x="1257299" y="465668"/>
            <a:ext cx="9703548" cy="706964"/>
          </a:xfrm>
        </p:spPr>
        <p:txBody>
          <a:bodyPr/>
          <a:lstStyle/>
          <a:p>
            <a:r>
              <a:rPr lang="en-US" dirty="0" smtClean="0"/>
              <a:t>Semantic query- limit, level, offset</a:t>
            </a:r>
            <a:endParaRPr lang="en-US" dirty="0"/>
          </a:p>
        </p:txBody>
      </p:sp>
    </p:spTree>
    <p:extLst>
      <p:ext uri="{BB962C8B-B14F-4D97-AF65-F5344CB8AC3E}">
        <p14:creationId xmlns:p14="http://schemas.microsoft.com/office/powerpoint/2010/main" val="2927775240"/>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eM2M-Template-Presentation" id="{4BA5810A-B4A8-45D5-9C0F-11250FDD1DE7}" vid="{C94DDCF9-4EBC-4628-A78F-AB10893D74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oneM2M-Template-Presentation.ppt</Template>
  <TotalTime>52</TotalTime>
  <Words>539</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Myriad Pro</vt:lpstr>
      <vt:lpstr>Myriad Pro Light</vt:lpstr>
      <vt:lpstr>Office Theme</vt:lpstr>
      <vt:lpstr>Gaps in Semantic Query</vt:lpstr>
      <vt:lpstr>Semantic query- use of privileges</vt:lpstr>
      <vt:lpstr>Semantic query- use of privileges</vt:lpstr>
      <vt:lpstr>Semantic query- limit, level, offset</vt:lpstr>
      <vt:lpstr>Semantic query- limit, level, offset</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CMDH Complexity</dc:title>
  <dc:creator>Bob Flynn</dc:creator>
  <cp:lastModifiedBy>Siddharth Trikha</cp:lastModifiedBy>
  <cp:revision>14</cp:revision>
  <dcterms:created xsi:type="dcterms:W3CDTF">2021-02-04T12:48:47Z</dcterms:created>
  <dcterms:modified xsi:type="dcterms:W3CDTF">2021-05-13T13:44:13Z</dcterms:modified>
</cp:coreProperties>
</file>