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38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5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85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840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61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72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147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85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564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757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352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719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E68A6-3DD7-4B0C-BC55-D19CEF7921F1}" type="datetimeFigureOut">
              <a:rPr lang="en-GB" smtClean="0"/>
              <a:t>30/04/2021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12F73-15CF-464B-ABAB-F4BF40322A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31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72706" y="5106107"/>
            <a:ext cx="96464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Figure 5.1.0-1: High level overview of the security architecture</a:t>
            </a:r>
          </a:p>
          <a:p>
            <a:pPr>
              <a:spcAft>
                <a:spcPts val="0"/>
              </a:spcAft>
            </a:pPr>
            <a:endParaRPr lang="en-GB" dirty="0">
              <a:latin typeface="Calibri" panose="020F0502020204030204" pitchFamily="34" charset="0"/>
              <a:ea typeface="SimSun" panose="02010600030101010101" pitchFamily="2" charset="-122"/>
              <a:cs typeface="SimSun" panose="02010600030101010101" pitchFamily="2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529" y="271306"/>
            <a:ext cx="6914937" cy="472392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72706" y="563948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SimSun" panose="02010600030101010101" pitchFamily="2" charset="-122"/>
              </a:rPr>
              <a:t>‘Not specified in the present document’ to be added for the new release 3 features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1839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8175" y="1533525"/>
            <a:ext cx="5157787" cy="45174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21525" y="834008"/>
            <a:ext cx="1735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Existing Diagram</a:t>
            </a:r>
          </a:p>
        </p:txBody>
      </p:sp>
      <p:sp>
        <p:nvSpPr>
          <p:cNvPr id="9" name="Rectangle 8"/>
          <p:cNvSpPr/>
          <p:nvPr/>
        </p:nvSpPr>
        <p:spPr>
          <a:xfrm>
            <a:off x="5905500" y="903497"/>
            <a:ext cx="4703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Proposed Diagram (For Release 2 and Release 3)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0" y="1466850"/>
            <a:ext cx="5441652" cy="450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64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588" y="291777"/>
            <a:ext cx="10515600" cy="1325563"/>
          </a:xfrm>
        </p:spPr>
        <p:txBody>
          <a:bodyPr>
            <a:normAutofit/>
          </a:bodyPr>
          <a:lstStyle/>
          <a:p>
            <a:r>
              <a:rPr lang="en-GB" sz="2000" dirty="0"/>
              <a:t>Notes:</a:t>
            </a:r>
          </a:p>
        </p:txBody>
      </p:sp>
      <p:sp>
        <p:nvSpPr>
          <p:cNvPr id="4" name="Rectangle 3"/>
          <p:cNvSpPr/>
          <p:nvPr/>
        </p:nvSpPr>
        <p:spPr>
          <a:xfrm>
            <a:off x="676588" y="1360165"/>
            <a:ext cx="841716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Release 2:</a:t>
            </a:r>
          </a:p>
          <a:p>
            <a:endParaRPr lang="en-GB" dirty="0"/>
          </a:p>
          <a:p>
            <a:r>
              <a:rPr lang="en-GB" dirty="0"/>
              <a:t>In the version for R2  add a comment "Not specified in the present document" for the services and functions that were introduced in R3 only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 – </a:t>
            </a:r>
            <a:r>
              <a:rPr lang="en-GB" i="1" dirty="0"/>
              <a:t>We can add a * to those for which "Not specified in the present document" applies.</a:t>
            </a:r>
          </a:p>
          <a:p>
            <a:endParaRPr lang="en-GB" dirty="0"/>
          </a:p>
          <a:p>
            <a:pPr lvl="1"/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Functions that are not present:   </a:t>
            </a:r>
          </a:p>
          <a:p>
            <a:pPr lvl="1"/>
            <a:r>
              <a:rPr lang="en-GB" dirty="0"/>
              <a:t>Secure Environment Abstraction  </a:t>
            </a:r>
          </a:p>
          <a:p>
            <a:pPr lvl="1"/>
            <a:endParaRPr lang="en-GB" dirty="0"/>
          </a:p>
          <a:p>
            <a:pPr lvl="1">
              <a:buFontTx/>
              <a:buChar char="-"/>
            </a:pP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Services that are not present</a:t>
            </a:r>
          </a:p>
          <a:p>
            <a:pPr lvl="1"/>
            <a:r>
              <a:rPr lang="en-GB" dirty="0"/>
              <a:t>Security API - Secure Environment Abstraction   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Ie</a:t>
            </a:r>
            <a:r>
              <a:rPr lang="en-GB" dirty="0"/>
              <a:t>: deleting </a:t>
            </a:r>
            <a:r>
              <a:rPr lang="en-GB" dirty="0" err="1"/>
              <a:t>Mca</a:t>
            </a:r>
            <a:r>
              <a:rPr lang="en-GB" dirty="0"/>
              <a:t> MCC and adding “Security API - Secure Environment Abstraction – not specified in present document”</a:t>
            </a:r>
          </a:p>
          <a:p>
            <a:pPr>
              <a:buFontTx/>
              <a:buChar char="-"/>
            </a:pPr>
            <a:endParaRPr lang="en-GB" dirty="0"/>
          </a:p>
          <a:p>
            <a:pPr>
              <a:buFontTx/>
              <a:buChar char="-"/>
            </a:pPr>
            <a:endParaRPr lang="en-GB" dirty="0"/>
          </a:p>
          <a:p>
            <a:endParaRPr lang="en-GB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7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7983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Add these new security functions here and then change the order in the box to reflect the new order and names in the text of the proposed CR</a:t>
            </a:r>
          </a:p>
          <a:p>
            <a:pPr marL="457200" lvl="1" indent="0">
              <a:buNone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New Security Functions:</a:t>
            </a:r>
          </a:p>
          <a:p>
            <a:pPr lvl="1">
              <a:buFontTx/>
              <a:buChar char="-"/>
            </a:pPr>
            <a:r>
              <a:rPr lang="en-GB" sz="1600" dirty="0"/>
              <a:t>MEF</a:t>
            </a:r>
          </a:p>
          <a:p>
            <a:pPr lvl="1">
              <a:buFontTx/>
              <a:buChar char="-"/>
            </a:pPr>
            <a:r>
              <a:rPr lang="en-GB" sz="1600" dirty="0"/>
              <a:t>MAF</a:t>
            </a:r>
          </a:p>
          <a:p>
            <a:pPr lvl="1">
              <a:buFontTx/>
              <a:buChar char="-"/>
            </a:pPr>
            <a:r>
              <a:rPr lang="en-GB" sz="1600" dirty="0"/>
              <a:t>DAS</a:t>
            </a:r>
          </a:p>
          <a:p>
            <a:pPr lvl="1">
              <a:buFontTx/>
              <a:buChar char="-"/>
            </a:pPr>
            <a:r>
              <a:rPr lang="en-GB" sz="1600" dirty="0"/>
              <a:t>PPM</a:t>
            </a:r>
          </a:p>
          <a:p>
            <a:pPr marL="457200" lvl="1" indent="0">
              <a:buNone/>
            </a:pPr>
            <a:r>
              <a:rPr lang="en-GB" sz="1600" dirty="0"/>
              <a:t>-     Security Environment Abstraction</a:t>
            </a:r>
          </a:p>
          <a:p>
            <a:pPr>
              <a:buFontTx/>
              <a:buChar char="-"/>
            </a:pPr>
            <a:endParaRPr lang="en-GB" sz="2000" dirty="0"/>
          </a:p>
          <a:p>
            <a:r>
              <a:rPr lang="en-GB" sz="2000" dirty="0"/>
              <a:t>Add these new security Services here and then change the order in the box to reflect the new order and names in the text of the proposed CR</a:t>
            </a:r>
          </a:p>
          <a:p>
            <a:pPr marL="0" indent="0">
              <a:buNone/>
            </a:pPr>
            <a:endParaRPr lang="en-GB" sz="2000" dirty="0"/>
          </a:p>
          <a:p>
            <a:pPr marL="457200" lvl="1" indent="0">
              <a:buNone/>
            </a:pP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New Security Services:</a:t>
            </a:r>
          </a:p>
          <a:p>
            <a:pPr marL="457200" lvl="1" indent="0">
              <a:buNone/>
            </a:pPr>
            <a:r>
              <a:rPr lang="en-GB" sz="1600" dirty="0"/>
              <a:t>Security Service API ( Secure Environment Abstraction) is now added to the diagram.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Add doted lines to show the correct grouping of functions and services.</a:t>
            </a:r>
          </a:p>
          <a:p>
            <a:pPr marL="457200" lvl="1" indent="0">
              <a:buNone/>
            </a:pPr>
            <a:r>
              <a:rPr lang="en-GB" sz="1600" dirty="0"/>
              <a:t> </a:t>
            </a:r>
            <a:r>
              <a:rPr lang="en-GB" sz="1600" dirty="0">
                <a:solidFill>
                  <a:schemeClr val="bg2">
                    <a:lumMod val="50000"/>
                  </a:schemeClr>
                </a:solidFill>
              </a:rPr>
              <a:t>(Around Security Functions layer)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683288"/>
            <a:ext cx="216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Release 3: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8393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243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Notes:</vt:lpstr>
      <vt:lpstr>PowerPoint Presentation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Kamill,R,Rana,TSD R</dc:creator>
  <cp:lastModifiedBy>Kamill,R,Rana,TSD R</cp:lastModifiedBy>
  <cp:revision>23</cp:revision>
  <dcterms:created xsi:type="dcterms:W3CDTF">2020-09-30T15:00:11Z</dcterms:created>
  <dcterms:modified xsi:type="dcterms:W3CDTF">2021-04-30T16:18:06Z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e542ff4-daca-4924-9fa8-8ff89a433535_Enabled">
    <vt:lpwstr>true</vt:lpwstr>
  </property>
  <property fmtid="{D5CDD505-2E9C-101B-9397-08002B2CF9AE}" pid="3" name="MSIP_Label_4e542ff4-daca-4924-9fa8-8ff89a433535_SetDate">
    <vt:lpwstr>2020-09-30T15:01:53Z</vt:lpwstr>
  </property>
  <property fmtid="{D5CDD505-2E9C-101B-9397-08002B2CF9AE}" pid="4" name="MSIP_Label_4e542ff4-daca-4924-9fa8-8ff89a433535_Method">
    <vt:lpwstr>Standard</vt:lpwstr>
  </property>
  <property fmtid="{D5CDD505-2E9C-101B-9397-08002B2CF9AE}" pid="5" name="MSIP_Label_4e542ff4-daca-4924-9fa8-8ff89a433535_Name">
    <vt:lpwstr>4e542ff4-daca-4924-9fa8-8ff89a433535</vt:lpwstr>
  </property>
  <property fmtid="{D5CDD505-2E9C-101B-9397-08002B2CF9AE}" pid="6" name="MSIP_Label_4e542ff4-daca-4924-9fa8-8ff89a433535_SiteId">
    <vt:lpwstr>a7f35688-9c00-4d5e-ba41-29f146377ab0</vt:lpwstr>
  </property>
  <property fmtid="{D5CDD505-2E9C-101B-9397-08002B2CF9AE}" pid="7" name="MSIP_Label_4e542ff4-daca-4924-9fa8-8ff89a433535_ActionId">
    <vt:lpwstr>339b25a7-f8b9-4546-bb55-014887464dcb</vt:lpwstr>
  </property>
  <property fmtid="{D5CDD505-2E9C-101B-9397-08002B2CF9AE}" pid="8" name="MSIP_Label_4e542ff4-daca-4924-9fa8-8ff89a433535_ContentBits">
    <vt:lpwstr>0</vt:lpwstr>
  </property>
</Properties>
</file>