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57" r:id="rId8"/>
    <p:sldId id="258" r:id="rId9"/>
    <p:sldId id="263" r:id="rId10"/>
    <p:sldId id="264" r:id="rId11"/>
    <p:sldId id="265" r:id="rId12"/>
    <p:sldId id="266" r:id="rId13"/>
    <p:sldId id="259" r:id="rId14"/>
    <p:sldId id="262" r:id="rId1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6EEF93-069A-43C6-A6AE-958FD30D2DB9}" v="3" dt="2022-02-09T17:30:32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Angel Reina Ortega" userId="da673a6a-a879-415f-b191-15cf5ba78b59" providerId="ADAL" clId="{546EEF93-069A-43C6-A6AE-958FD30D2DB9}"/>
    <pc:docChg chg="custSel addSld delSld modSld">
      <pc:chgData name="Miguel Angel Reina Ortega" userId="da673a6a-a879-415f-b191-15cf5ba78b59" providerId="ADAL" clId="{546EEF93-069A-43C6-A6AE-958FD30D2DB9}" dt="2022-02-10T11:47:04.678" v="5755" actId="20577"/>
      <pc:docMkLst>
        <pc:docMk/>
      </pc:docMkLst>
      <pc:sldChg chg="modSp mod">
        <pc:chgData name="Miguel Angel Reina Ortega" userId="da673a6a-a879-415f-b191-15cf5ba78b59" providerId="ADAL" clId="{546EEF93-069A-43C6-A6AE-958FD30D2DB9}" dt="2022-02-09T16:48:24.835" v="77" actId="6549"/>
        <pc:sldMkLst>
          <pc:docMk/>
          <pc:sldMk cId="0" sldId="256"/>
        </pc:sldMkLst>
        <pc:spChg chg="mod">
          <ac:chgData name="Miguel Angel Reina Ortega" userId="da673a6a-a879-415f-b191-15cf5ba78b59" providerId="ADAL" clId="{546EEF93-069A-43C6-A6AE-958FD30D2DB9}" dt="2022-02-09T16:48:24.835" v="77" actId="6549"/>
          <ac:spMkLst>
            <pc:docMk/>
            <pc:sldMk cId="0" sldId="256"/>
            <ac:spMk id="129" creationId="{00000000-0000-0000-0000-000000000000}"/>
          </ac:spMkLst>
        </pc:spChg>
      </pc:sldChg>
      <pc:sldChg chg="delSp modSp mod">
        <pc:chgData name="Miguel Angel Reina Ortega" userId="da673a6a-a879-415f-b191-15cf5ba78b59" providerId="ADAL" clId="{546EEF93-069A-43C6-A6AE-958FD30D2DB9}" dt="2022-02-10T11:37:46.203" v="5648"/>
        <pc:sldMkLst>
          <pc:docMk/>
          <pc:sldMk cId="0" sldId="257"/>
        </pc:sldMkLst>
        <pc:spChg chg="mod">
          <ac:chgData name="Miguel Angel Reina Ortega" userId="da673a6a-a879-415f-b191-15cf5ba78b59" providerId="ADAL" clId="{546EEF93-069A-43C6-A6AE-958FD30D2DB9}" dt="2022-02-09T16:48:47.736" v="92" actId="6549"/>
          <ac:spMkLst>
            <pc:docMk/>
            <pc:sldMk cId="0" sldId="257"/>
            <ac:spMk id="132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7:46.203" v="5648"/>
          <ac:spMkLst>
            <pc:docMk/>
            <pc:sldMk cId="0" sldId="257"/>
            <ac:spMk id="133" creationId="{00000000-0000-0000-0000-000000000000}"/>
          </ac:spMkLst>
        </pc:spChg>
        <pc:picChg chg="del">
          <ac:chgData name="Miguel Angel Reina Ortega" userId="da673a6a-a879-415f-b191-15cf5ba78b59" providerId="ADAL" clId="{546EEF93-069A-43C6-A6AE-958FD30D2DB9}" dt="2022-02-09T16:50:08.463" v="319" actId="478"/>
          <ac:picMkLst>
            <pc:docMk/>
            <pc:sldMk cId="0" sldId="257"/>
            <ac:picMk id="134" creationId="{00000000-0000-0000-0000-000000000000}"/>
          </ac:picMkLst>
        </pc:picChg>
      </pc:sldChg>
      <pc:sldChg chg="modSp mod">
        <pc:chgData name="Miguel Angel Reina Ortega" userId="da673a6a-a879-415f-b191-15cf5ba78b59" providerId="ADAL" clId="{546EEF93-069A-43C6-A6AE-958FD30D2DB9}" dt="2022-02-10T11:47:04.678" v="5755" actId="20577"/>
        <pc:sldMkLst>
          <pc:docMk/>
          <pc:sldMk cId="0" sldId="258"/>
        </pc:sldMkLst>
        <pc:spChg chg="mod">
          <ac:chgData name="Miguel Angel Reina Ortega" userId="da673a6a-a879-415f-b191-15cf5ba78b59" providerId="ADAL" clId="{546EEF93-069A-43C6-A6AE-958FD30D2DB9}" dt="2022-02-09T16:50:25.981" v="336" actId="20577"/>
          <ac:spMkLst>
            <pc:docMk/>
            <pc:sldMk cId="0" sldId="258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47:04.678" v="5755" actId="20577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546EEF93-069A-43C6-A6AE-958FD30D2DB9}" dt="2022-02-10T11:39:53.132" v="5744" actId="20577"/>
        <pc:sldMkLst>
          <pc:docMk/>
          <pc:sldMk cId="0" sldId="259"/>
        </pc:sldMkLst>
        <pc:spChg chg="mod">
          <ac:chgData name="Miguel Angel Reina Ortega" userId="da673a6a-a879-415f-b191-15cf5ba78b59" providerId="ADAL" clId="{546EEF93-069A-43C6-A6AE-958FD30D2DB9}" dt="2022-02-09T17:31:19.842" v="3021" actId="20577"/>
          <ac:spMkLst>
            <pc:docMk/>
            <pc:sldMk cId="0" sldId="259"/>
            <ac:spMk id="137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9:53.132" v="5744" actId="20577"/>
          <ac:spMkLst>
            <pc:docMk/>
            <pc:sldMk cId="0" sldId="259"/>
            <ac:spMk id="138" creationId="{00000000-0000-0000-0000-000000000000}"/>
          </ac:spMkLst>
        </pc:spChg>
      </pc:sldChg>
      <pc:sldChg chg="del">
        <pc:chgData name="Miguel Angel Reina Ortega" userId="da673a6a-a879-415f-b191-15cf5ba78b59" providerId="ADAL" clId="{546EEF93-069A-43C6-A6AE-958FD30D2DB9}" dt="2022-02-09T17:34:50.633" v="3755" actId="47"/>
        <pc:sldMkLst>
          <pc:docMk/>
          <pc:sldMk cId="0" sldId="260"/>
        </pc:sldMkLst>
      </pc:sldChg>
      <pc:sldChg chg="modSp del mod">
        <pc:chgData name="Miguel Angel Reina Ortega" userId="da673a6a-a879-415f-b191-15cf5ba78b59" providerId="ADAL" clId="{546EEF93-069A-43C6-A6AE-958FD30D2DB9}" dt="2022-02-09T17:34:52.893" v="3756" actId="47"/>
        <pc:sldMkLst>
          <pc:docMk/>
          <pc:sldMk cId="0" sldId="261"/>
        </pc:sldMkLst>
        <pc:spChg chg="mod">
          <ac:chgData name="Miguel Angel Reina Ortega" userId="da673a6a-a879-415f-b191-15cf5ba78b59" providerId="ADAL" clId="{546EEF93-069A-43C6-A6AE-958FD30D2DB9}" dt="2022-02-09T17:23:00.905" v="2624" actId="27636"/>
          <ac:spMkLst>
            <pc:docMk/>
            <pc:sldMk cId="0" sldId="261"/>
            <ac:spMk id="143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3:03.200" v="4935" actId="20577"/>
        <pc:sldMkLst>
          <pc:docMk/>
          <pc:sldMk cId="2036009619" sldId="263"/>
        </pc:sldMkLst>
        <pc:spChg chg="mod">
          <ac:chgData name="Miguel Angel Reina Ortega" userId="da673a6a-a879-415f-b191-15cf5ba78b59" providerId="ADAL" clId="{546EEF93-069A-43C6-A6AE-958FD30D2DB9}" dt="2022-02-09T16:56:26.378" v="789" actId="20577"/>
          <ac:spMkLst>
            <pc:docMk/>
            <pc:sldMk cId="2036009619" sldId="263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3:03.200" v="4935" actId="20577"/>
          <ac:spMkLst>
            <pc:docMk/>
            <pc:sldMk cId="2036009619" sldId="263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0:26:01.734" v="4591" actId="20577"/>
        <pc:sldMkLst>
          <pc:docMk/>
          <pc:sldMk cId="3398881708" sldId="264"/>
        </pc:sldMkLst>
        <pc:spChg chg="mod">
          <ac:chgData name="Miguel Angel Reina Ortega" userId="da673a6a-a879-415f-b191-15cf5ba78b59" providerId="ADAL" clId="{546EEF93-069A-43C6-A6AE-958FD30D2DB9}" dt="2022-02-09T17:02:20.990" v="1242" actId="20577"/>
          <ac:spMkLst>
            <pc:docMk/>
            <pc:sldMk cId="3398881708" sldId="264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0:26:01.734" v="4591" actId="20577"/>
          <ac:spMkLst>
            <pc:docMk/>
            <pc:sldMk cId="3398881708" sldId="264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8:48.396" v="5036" actId="20577"/>
        <pc:sldMkLst>
          <pc:docMk/>
          <pc:sldMk cId="3479360605" sldId="265"/>
        </pc:sldMkLst>
        <pc:spChg chg="mod">
          <ac:chgData name="Miguel Angel Reina Ortega" userId="da673a6a-a879-415f-b191-15cf5ba78b59" providerId="ADAL" clId="{546EEF93-069A-43C6-A6AE-958FD30D2DB9}" dt="2022-02-09T17:08:42.080" v="1701" actId="20577"/>
          <ac:spMkLst>
            <pc:docMk/>
            <pc:sldMk cId="3479360605" sldId="265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8:48.396" v="5036" actId="20577"/>
          <ac:spMkLst>
            <pc:docMk/>
            <pc:sldMk cId="3479360605" sldId="265"/>
            <ac:spMk id="136" creationId="{00000000-0000-0000-0000-000000000000}"/>
          </ac:spMkLst>
        </pc:spChg>
      </pc:sldChg>
      <pc:sldChg chg="addSp modSp add mod">
        <pc:chgData name="Miguel Angel Reina Ortega" userId="da673a6a-a879-415f-b191-15cf5ba78b59" providerId="ADAL" clId="{546EEF93-069A-43C6-A6AE-958FD30D2DB9}" dt="2022-02-10T11:25:25.596" v="5159" actId="20577"/>
        <pc:sldMkLst>
          <pc:docMk/>
          <pc:sldMk cId="82978566" sldId="266"/>
        </pc:sldMkLst>
        <pc:spChg chg="mod">
          <ac:chgData name="Miguel Angel Reina Ortega" userId="da673a6a-a879-415f-b191-15cf5ba78b59" providerId="ADAL" clId="{546EEF93-069A-43C6-A6AE-958FD30D2DB9}" dt="2022-02-09T17:21:12.059" v="2534" actId="20577"/>
          <ac:spMkLst>
            <pc:docMk/>
            <pc:sldMk cId="82978566" sldId="266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25:25.596" v="5159" actId="20577"/>
          <ac:spMkLst>
            <pc:docMk/>
            <pc:sldMk cId="82978566" sldId="266"/>
            <ac:spMk id="136" creationId="{00000000-0000-0000-0000-000000000000}"/>
          </ac:spMkLst>
        </pc:spChg>
        <pc:graphicFrameChg chg="add mod modGraphic">
          <ac:chgData name="Miguel Angel Reina Ortega" userId="da673a6a-a879-415f-b191-15cf5ba78b59" providerId="ADAL" clId="{546EEF93-069A-43C6-A6AE-958FD30D2DB9}" dt="2022-02-10T11:25:22.206" v="5158" actId="1076"/>
          <ac:graphicFrameMkLst>
            <pc:docMk/>
            <pc:sldMk cId="82978566" sldId="266"/>
            <ac:graphicFrameMk id="2" creationId="{613CA3DD-B6D5-493C-9054-EC7D23A2A415}"/>
          </ac:graphicFrameMkLst>
        </pc:graphicFrameChg>
        <pc:graphicFrameChg chg="add mod modGraphic">
          <ac:chgData name="Miguel Angel Reina Ortega" userId="da673a6a-a879-415f-b191-15cf5ba78b59" providerId="ADAL" clId="{546EEF93-069A-43C6-A6AE-958FD30D2DB9}" dt="2022-02-10T11:25:16.512" v="5157" actId="1076"/>
          <ac:graphicFrameMkLst>
            <pc:docMk/>
            <pc:sldMk cId="82978566" sldId="266"/>
            <ac:graphicFrameMk id="5" creationId="{E0043005-815F-4A03-9577-A9D49210B520}"/>
          </ac:graphicFrameMkLst>
        </pc:graphicFrameChg>
      </pc:sldChg>
    </pc:docChg>
  </pc:docChgLst>
  <pc:docChgLst>
    <pc:chgData name="Miguel Angel Reina Ortega" userId="da673a6a-a879-415f-b191-15cf5ba78b59" providerId="ADAL" clId="{A86CBB85-AE30-480B-839D-780FCD2366FE}"/>
    <pc:docChg chg="undo custSel modSld">
      <pc:chgData name="Miguel Angel Reina Ortega" userId="da673a6a-a879-415f-b191-15cf5ba78b59" providerId="ADAL" clId="{A86CBB85-AE30-480B-839D-780FCD2366FE}" dt="2021-02-10T17:59:46.436" v="12" actId="27636"/>
      <pc:docMkLst>
        <pc:docMk/>
      </pc:docMkLst>
      <pc:sldChg chg="modSp mod">
        <pc:chgData name="Miguel Angel Reina Ortega" userId="da673a6a-a879-415f-b191-15cf5ba78b59" providerId="ADAL" clId="{A86CBB85-AE30-480B-839D-780FCD2366FE}" dt="2021-02-10T17:59:46.436" v="12" actId="27636"/>
        <pc:sldMkLst>
          <pc:docMk/>
          <pc:sldMk cId="0" sldId="257"/>
        </pc:sldMkLst>
        <pc:spChg chg="mod">
          <ac:chgData name="Miguel Angel Reina Ortega" userId="da673a6a-a879-415f-b191-15cf5ba78b59" providerId="ADAL" clId="{A86CBB85-AE30-480B-839D-780FCD2366FE}" dt="2021-02-10T17:59:46.436" v="12" actId="27636"/>
          <ac:spMkLst>
            <pc:docMk/>
            <pc:sldMk cId="0" sldId="257"/>
            <ac:spMk id="133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1-28T14:58:05.657" v="3" actId="27636"/>
        <pc:sldMkLst>
          <pc:docMk/>
          <pc:sldMk cId="0" sldId="258"/>
        </pc:sldMkLst>
        <pc:spChg chg="mod">
          <ac:chgData name="Miguel Angel Reina Ortega" userId="da673a6a-a879-415f-b191-15cf5ba78b59" providerId="ADAL" clId="{A86CBB85-AE30-480B-839D-780FCD2366FE}" dt="2021-01-28T14:58:05.657" v="3" actId="27636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333" v="10" actId="27636"/>
        <pc:sldMkLst>
          <pc:docMk/>
          <pc:sldMk cId="0" sldId="259"/>
        </pc:sldMkLst>
        <pc:spChg chg="mod">
          <ac:chgData name="Miguel Angel Reina Ortega" userId="da673a6a-a879-415f-b191-15cf5ba78b59" providerId="ADAL" clId="{A86CBB85-AE30-480B-839D-780FCD2366FE}" dt="2021-02-10T17:59:46.333" v="10" actId="27636"/>
          <ac:spMkLst>
            <pc:docMk/>
            <pc:sldMk cId="0" sldId="259"/>
            <ac:spMk id="138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411" v="11" actId="27636"/>
        <pc:sldMkLst>
          <pc:docMk/>
          <pc:sldMk cId="0" sldId="261"/>
        </pc:sldMkLst>
        <pc:spChg chg="mod">
          <ac:chgData name="Miguel Angel Reina Ortega" userId="da673a6a-a879-415f-b191-15cf5ba78b59" providerId="ADAL" clId="{A86CBB85-AE30-480B-839D-780FCD2366FE}" dt="2021-02-10T17:59:46.411" v="11" actId="27636"/>
          <ac:spMkLst>
            <pc:docMk/>
            <pc:sldMk cId="0" sldId="261"/>
            <ac:spMk id="14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Discussion on announcemen</a:t>
            </a:r>
            <a:r>
              <a:rPr lang="en-GB" sz="6000" b="1" spc="-1" dirty="0">
                <a:solidFill>
                  <a:srgbClr val="C63133"/>
                </a:solidFill>
                <a:latin typeface="Arial"/>
                <a:ea typeface="DejaVu Sans"/>
              </a:rPr>
              <a:t>t issues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  <a:ea typeface="DejaVu Sans"/>
              </a:rPr>
              <a:t>Andreas Kraft – Deutsche Telekom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  <a:ea typeface="DejaVu Sans"/>
              </a:rPr>
              <a:t>Miguel Angel Reina Ortega - ETSI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Introduction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sz="2000" spc="-1" dirty="0">
                <a:solidFill>
                  <a:srgbClr val="545054"/>
                </a:solidFill>
                <a:latin typeface="Arial"/>
              </a:rPr>
              <a:t>During the implementation and validation of the changes made to the announcement procedure in both TS-0001 and TS-0004, several issues have been identified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GB" sz="2000" b="0" strike="noStrik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Issue#1 - </a:t>
            </a:r>
            <a:r>
              <a:rPr lang="en-GB" sz="1800" spc="-1" dirty="0" err="1">
                <a:solidFill>
                  <a:srgbClr val="545054"/>
                </a:solidFill>
                <a:latin typeface="Arial"/>
                <a:ea typeface="DejaVu Sans"/>
              </a:rPr>
              <a:t>a</a:t>
            </a:r>
            <a:r>
              <a:rPr lang="en-GB" sz="1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cpi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attribute in the announced resource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Issue#2 – </a:t>
            </a: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Instance resource to be announced when its parent is not announced</a:t>
            </a:r>
            <a:endParaRPr lang="en-US" sz="1800" b="0" strike="noStrik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pc="-1" dirty="0">
                <a:latin typeface="Arial"/>
              </a:rPr>
              <a:t>Issue#3 – </a:t>
            </a: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Behaviour for unsuccessful announcement</a:t>
            </a:r>
            <a:endParaRPr lang="en-US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Issue#4 - 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Checking of existing </a:t>
            </a:r>
            <a:r>
              <a:rPr lang="en-GB" sz="1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CSEBaseAnnc</a:t>
            </a:r>
            <a:endParaRPr lang="en-GB" sz="1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Issue#5 - 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Description of </a:t>
            </a:r>
            <a:r>
              <a:rPr lang="en-GB" sz="1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announceTo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and </a:t>
            </a:r>
            <a:r>
              <a:rPr lang="en-GB" sz="1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announcedAttribute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For discussion - </a:t>
            </a:r>
            <a:r>
              <a:rPr lang="en-US" sz="1800" spc="-1" dirty="0">
                <a:latin typeface="Arial"/>
              </a:rPr>
              <a:t>Hierarchical addressing for announced resources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  <a:p>
            <a:pPr>
              <a:lnSpc>
                <a:spcPct val="110000"/>
              </a:lnSpc>
              <a:spcBef>
                <a:spcPts val="1001"/>
              </a:spcBef>
            </a:pP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Issue#1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6000" lnSpcReduction="2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 err="1">
                <a:solidFill>
                  <a:srgbClr val="545054"/>
                </a:solidFill>
                <a:latin typeface="Arial"/>
                <a:ea typeface="DejaVu Sans"/>
              </a:rPr>
              <a:t>a</a:t>
            </a:r>
            <a:r>
              <a:rPr lang="en-GB" sz="2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cpi</a:t>
            </a: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attribute in the announced resource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a</a:t>
            </a:r>
            <a:r>
              <a:rPr lang="en-GB" sz="2800" b="0" strike="noStrike" spc="-1" dirty="0" err="1">
                <a:solidFill>
                  <a:srgbClr val="545054"/>
                </a:solidFill>
                <a:latin typeface="Arial"/>
              </a:rPr>
              <a:t>cpi</a:t>
            </a:r>
            <a:r>
              <a:rPr lang="en-GB" sz="2800" b="0" strike="noStrike" spc="-1" dirty="0">
                <a:solidFill>
                  <a:srgbClr val="545054"/>
                </a:solidFill>
                <a:latin typeface="Arial"/>
              </a:rPr>
              <a:t> is defined as MA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: “if not present in the original resource, </a:t>
            </a:r>
            <a:r>
              <a:rPr lang="en-GB" sz="2800" b="0" strike="noStrike" spc="-1" dirty="0">
                <a:solidFill>
                  <a:srgbClr val="545054"/>
                </a:solidFill>
                <a:latin typeface="Arial"/>
              </a:rPr>
              <a:t>it shall be set to the same value as the parent resource or set using the local policy of the original resource”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If local policy is to use the creator (so no associated ACP), what value should be used in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apci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of the announced resource?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 dirty="0">
                <a:latin typeface="Arial"/>
              </a:rPr>
              <a:t>	option 1) Original resource hosting CSE should create an ACP for that originator (and the original resource Hosting CSE) and set the </a:t>
            </a:r>
            <a:r>
              <a:rPr lang="en-US" sz="2400" b="0" strike="noStrike" spc="-1" dirty="0" err="1">
                <a:latin typeface="Arial"/>
              </a:rPr>
              <a:t>acpi</a:t>
            </a:r>
            <a:r>
              <a:rPr lang="en-US" sz="2400" b="0" strike="noStrike" spc="-1" dirty="0">
                <a:latin typeface="Arial"/>
              </a:rPr>
              <a:t> to that ACP</a:t>
            </a:r>
          </a:p>
          <a:p>
            <a:pPr>
              <a:lnSpc>
                <a:spcPct val="100000"/>
              </a:lnSpc>
            </a:pPr>
            <a:r>
              <a:rPr lang="en-US" sz="2400" spc="-1" dirty="0">
                <a:latin typeface="Arial"/>
              </a:rPr>
              <a:t>	option 2) To allow non presence of </a:t>
            </a:r>
            <a:r>
              <a:rPr lang="en-US" sz="2400" spc="-1" dirty="0" err="1">
                <a:latin typeface="Arial"/>
              </a:rPr>
              <a:t>acpi</a:t>
            </a:r>
            <a:r>
              <a:rPr lang="en-US" sz="2400" spc="-1" dirty="0">
                <a:latin typeface="Arial"/>
              </a:rPr>
              <a:t> for announced resources, so only creator have access to them (only original resource Hosting CSE)</a:t>
            </a:r>
          </a:p>
          <a:p>
            <a:pPr>
              <a:lnSpc>
                <a:spcPct val="100000"/>
              </a:lnSpc>
            </a:pPr>
            <a:r>
              <a:rPr lang="en-US" sz="2400" b="0" strike="noStrike" spc="-1" dirty="0">
                <a:latin typeface="Arial"/>
              </a:rPr>
              <a:t>	option 3) To use creator/custodian attribute of the announced resource for setting access to the originator</a:t>
            </a:r>
          </a:p>
          <a:p>
            <a:pPr>
              <a:lnSpc>
                <a:spcPct val="100000"/>
              </a:lnSpc>
            </a:pPr>
            <a:endParaRPr lang="en-US" sz="2400" spc="-1" dirty="0">
              <a:latin typeface="Arial"/>
            </a:endParaRP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US" sz="2400" b="0" strike="noStrike" spc="-1" dirty="0">
                <a:latin typeface="Arial"/>
              </a:rPr>
              <a:t>In case the original resource has an </a:t>
            </a:r>
            <a:r>
              <a:rPr lang="en-US" sz="2400" b="0" strike="noStrike" spc="-1" dirty="0" err="1">
                <a:latin typeface="Arial"/>
              </a:rPr>
              <a:t>acpi</a:t>
            </a:r>
            <a:r>
              <a:rPr lang="en-US" sz="2400" b="0" strike="noStrike" spc="-1" dirty="0">
                <a:latin typeface="Arial"/>
              </a:rPr>
              <a:t> value and this is used in the announced resource </a:t>
            </a:r>
            <a:r>
              <a:rPr lang="en-US" sz="2400" b="0" strike="noStrike" spc="-1" dirty="0" err="1">
                <a:latin typeface="Arial"/>
              </a:rPr>
              <a:t>acpi</a:t>
            </a:r>
            <a:r>
              <a:rPr lang="en-US" sz="2400" b="0" strike="noStrike" spc="-1" dirty="0">
                <a:latin typeface="Arial"/>
              </a:rPr>
              <a:t>, how </a:t>
            </a:r>
            <a:r>
              <a:rPr lang="en-US" sz="2400" spc="-1" dirty="0">
                <a:latin typeface="Arial"/>
              </a:rPr>
              <a:t>does </a:t>
            </a:r>
            <a:r>
              <a:rPr lang="en-US" sz="2400" b="0" strike="noStrike" spc="-1" dirty="0">
                <a:latin typeface="Arial"/>
              </a:rPr>
              <a:t>the original resource Hosting CSE get access to the announced resource for further updates, de-announcement, etc..?</a:t>
            </a:r>
          </a:p>
          <a:p>
            <a:pPr marL="800100" lvl="1" indent="-342900">
              <a:buFontTx/>
              <a:buChar char="-"/>
            </a:pPr>
            <a:r>
              <a:rPr lang="en-US" sz="2400" b="0" strike="noStrike" spc="-1" dirty="0">
                <a:latin typeface="Arial"/>
              </a:rPr>
              <a:t>Option 1) original resource Hosting CSE should always have access to the announced resources that </a:t>
            </a:r>
            <a:r>
              <a:rPr lang="en-US" sz="2400" b="0" strike="noStrike" spc="-1">
                <a:latin typeface="Arial"/>
              </a:rPr>
              <a:t>it creates </a:t>
            </a:r>
            <a:r>
              <a:rPr lang="en-US" sz="2400" b="0" strike="noStrike" spc="-1" dirty="0">
                <a:latin typeface="Arial"/>
              </a:rPr>
              <a:t>independently of the </a:t>
            </a:r>
            <a:r>
              <a:rPr lang="en-US" sz="2400" b="0" strike="noStrike" spc="-1" dirty="0" err="1">
                <a:latin typeface="Arial"/>
              </a:rPr>
              <a:t>acpi</a:t>
            </a:r>
            <a:r>
              <a:rPr lang="en-US" sz="2400" b="0" strike="noStrike" spc="-1" dirty="0">
                <a:latin typeface="Arial"/>
              </a:rPr>
              <a:t> of the announced resource, for instance, by looking at the link attribute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</a:t>
            </a: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2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>
                <a:solidFill>
                  <a:srgbClr val="545054"/>
                </a:solidFill>
                <a:latin typeface="Arial"/>
                <a:ea typeface="DejaVu Sans"/>
              </a:rPr>
              <a:t>Instance resource to be announced when its parent is not announced</a:t>
            </a:r>
            <a:endParaRPr lang="en-GB" sz="2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Specs say that “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Hosting CSE shall send an unsuccessful response with the 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Response Status Code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indicating an "OPERATION_NOT_ALLOWED" error in response to the received Request”</a:t>
            </a: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Correction: the received request should not be rejected. Instead, the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announceTo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attribute should be updated by the instance resource Hosting CSE and either remove the CSE-ID or keep it (issue#3) as if the announcement was unsuccessful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6009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Issue#3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>
                <a:solidFill>
                  <a:srgbClr val="545054"/>
                </a:solidFill>
                <a:latin typeface="Arial"/>
                <a:ea typeface="DejaVu Sans"/>
              </a:rPr>
              <a:t>Behaviour for unsuccessful announcement</a:t>
            </a:r>
            <a:endParaRPr lang="en-GB" sz="2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Specs does not clearly indicate what to do when an unsuccessful announcement occurs. “</a:t>
            </a:r>
            <a:r>
              <a:rPr lang="en-GB" dirty="0">
                <a:latin typeface="Times New Roman" panose="02020603050405020304" pitchFamily="18" charset="0"/>
              </a:rPr>
              <a:t>Step 3)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Replace the CSE-ID or URI in the content of the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announceTo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attribute contained in the original request’s resource representation with the URI of the successfully-announced resource from the Response received in step 2”</a:t>
            </a: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Correction: To add “</a:t>
            </a:r>
            <a:r>
              <a:rPr lang="en-GB" dirty="0">
                <a:latin typeface="Times New Roman" panose="02020603050405020304" pitchFamily="18" charset="0"/>
              </a:rPr>
              <a:t>Remove the CSE-ID or URI in the content of the </a:t>
            </a:r>
            <a:r>
              <a:rPr lang="en-GB" dirty="0" err="1">
                <a:latin typeface="Times New Roman" panose="02020603050405020304" pitchFamily="18" charset="0"/>
              </a:rPr>
              <a:t>announceTo</a:t>
            </a:r>
            <a:r>
              <a:rPr lang="en-GB" dirty="0">
                <a:latin typeface="Times New Roman" panose="02020603050405020304" pitchFamily="18" charset="0"/>
              </a:rPr>
              <a:t> attribute contained in the original request’s resource representation for unsuccessfully announced resource.”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Alternative: Leave the CSE-ID or URI for further retry by the Hosting CSE</a:t>
            </a:r>
            <a:endParaRPr lang="en-US" sz="2800" spc="-1" dirty="0">
              <a:solidFill>
                <a:srgbClr val="545054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888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Issue#4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1000" lnSpcReduction="2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Checking of existing </a:t>
            </a:r>
            <a:r>
              <a:rPr lang="en-GB" sz="2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CSEBaseAnnc</a:t>
            </a:r>
            <a:endParaRPr lang="en-GB" sz="2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Specs does not indicate how to detect existing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resource for a given CSE</a:t>
            </a: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Correction: Include a checking for the creation of the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so that if there exists any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with the same value in the link attribute (which means representing the same CSE), the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creation is rejected with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responseStatusCode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indicating “CONFLICT”. Originator CSE can then know that its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already exists. </a:t>
            </a:r>
            <a:endParaRPr lang="en-GB" dirty="0">
              <a:latin typeface="Times New Roman" panose="02020603050405020304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Small issue/procedure: Originator CSE needs to retrieve its own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by using discovery filtering by resource type and link attribute to retrieve the URI of the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CSEBaseAnnc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resource </a:t>
            </a:r>
            <a:endParaRPr lang="en-US" sz="2800" spc="-1" dirty="0">
              <a:solidFill>
                <a:srgbClr val="545054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360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Issue#5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58500" lnSpcReduction="2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Description of </a:t>
            </a:r>
            <a:r>
              <a:rPr lang="en-GB" sz="2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announceTo</a:t>
            </a: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and </a:t>
            </a:r>
            <a:r>
              <a:rPr lang="en-GB" sz="2800" b="0" strike="noStrike" spc="-1" dirty="0" err="1">
                <a:solidFill>
                  <a:srgbClr val="545054"/>
                </a:solidFill>
                <a:latin typeface="Arial"/>
                <a:ea typeface="DejaVu Sans"/>
              </a:rPr>
              <a:t>announcedAttribute</a:t>
            </a: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Specs specifies in table 6.3.6-1: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Correction: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b="0" strike="noStrike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Note: Depending on resolution of Issue#3 the description may change with regards to empty list value</a:t>
            </a:r>
            <a:endParaRPr lang="en-US" sz="2400" b="0" strike="noStrike" spc="-1" dirty="0">
              <a:latin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3CA3DD-B6D5-493C-9054-EC7D23A2A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77228"/>
              </p:ext>
            </p:extLst>
          </p:nvPr>
        </p:nvGraphicFramePr>
        <p:xfrm>
          <a:off x="1740816" y="2379330"/>
          <a:ext cx="8446416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1891">
                  <a:extLst>
                    <a:ext uri="{9D8B030D-6E8A-4147-A177-3AD203B41FA5}">
                      <a16:colId xmlns:a16="http://schemas.microsoft.com/office/drawing/2014/main" val="3377997994"/>
                    </a:ext>
                  </a:extLst>
                </a:gridCol>
                <a:gridCol w="1738601">
                  <a:extLst>
                    <a:ext uri="{9D8B030D-6E8A-4147-A177-3AD203B41FA5}">
                      <a16:colId xmlns:a16="http://schemas.microsoft.com/office/drawing/2014/main" val="3942225193"/>
                    </a:ext>
                  </a:extLst>
                </a:gridCol>
                <a:gridCol w="3625924">
                  <a:extLst>
                    <a:ext uri="{9D8B030D-6E8A-4147-A177-3AD203B41FA5}">
                      <a16:colId xmlns:a16="http://schemas.microsoft.com/office/drawing/2014/main" val="1011971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 err="1">
                          <a:effectLst/>
                        </a:rPr>
                        <a:t>announceTo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list of xs:anyURI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Absence of this attribute means that this is not an announced resource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extLst>
                  <a:ext uri="{0D108BD9-81ED-4DB2-BD59-A6C34878D82A}">
                    <a16:rowId xmlns:a16="http://schemas.microsoft.com/office/drawing/2014/main" val="380446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announcedAttribute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list of xs:NCName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>
                          <a:effectLst/>
                        </a:rPr>
                        <a:t>Absence of this attribute means that this is not an announced resource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extLst>
                  <a:ext uri="{0D108BD9-81ED-4DB2-BD59-A6C34878D82A}">
                    <a16:rowId xmlns:a16="http://schemas.microsoft.com/office/drawing/2014/main" val="237064760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043005-815F-4A03-9577-A9D49210B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006068"/>
              </p:ext>
            </p:extLst>
          </p:nvPr>
        </p:nvGraphicFramePr>
        <p:xfrm>
          <a:off x="1740816" y="3813300"/>
          <a:ext cx="844641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1891">
                  <a:extLst>
                    <a:ext uri="{9D8B030D-6E8A-4147-A177-3AD203B41FA5}">
                      <a16:colId xmlns:a16="http://schemas.microsoft.com/office/drawing/2014/main" val="3377997994"/>
                    </a:ext>
                  </a:extLst>
                </a:gridCol>
                <a:gridCol w="1738601">
                  <a:extLst>
                    <a:ext uri="{9D8B030D-6E8A-4147-A177-3AD203B41FA5}">
                      <a16:colId xmlns:a16="http://schemas.microsoft.com/office/drawing/2014/main" val="3942225193"/>
                    </a:ext>
                  </a:extLst>
                </a:gridCol>
                <a:gridCol w="3625924">
                  <a:extLst>
                    <a:ext uri="{9D8B030D-6E8A-4147-A177-3AD203B41FA5}">
                      <a16:colId xmlns:a16="http://schemas.microsoft.com/office/drawing/2014/main" val="1011971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 err="1">
                          <a:effectLst/>
                        </a:rPr>
                        <a:t>announceTo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list of xs:anyURI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>
                          <a:effectLst/>
                        </a:rPr>
                        <a:t>Absence of this attribute means that either this is not an </a:t>
                      </a:r>
                      <a:r>
                        <a:rPr lang="en-GB" sz="900" dirty="0" err="1">
                          <a:effectLst/>
                        </a:rPr>
                        <a:t>announceable</a:t>
                      </a:r>
                      <a:r>
                        <a:rPr lang="en-GB" sz="900" dirty="0">
                          <a:effectLst/>
                        </a:rPr>
                        <a:t> resource or this is not been announced yet. Empty list means that an unsuccessful announcement  or de-announcement occurred 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extLst>
                  <a:ext uri="{0D108BD9-81ED-4DB2-BD59-A6C34878D82A}">
                    <a16:rowId xmlns:a16="http://schemas.microsoft.com/office/drawing/2014/main" val="380446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/>
                      <a:r>
                        <a:rPr lang="en-GB" sz="900">
                          <a:effectLst/>
                        </a:rPr>
                        <a:t>announcedAttribute</a:t>
                      </a:r>
                      <a:endParaRPr lang="en-GB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>
                          <a:effectLst/>
                        </a:rPr>
                        <a:t>list of </a:t>
                      </a:r>
                      <a:r>
                        <a:rPr lang="en-GB" sz="900" dirty="0" err="1">
                          <a:effectLst/>
                        </a:rPr>
                        <a:t>xs:NCName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900" dirty="0">
                          <a:effectLst/>
                        </a:rPr>
                        <a:t>Absence of this attribute means that either this is not an </a:t>
                      </a:r>
                      <a:r>
                        <a:rPr lang="en-GB" sz="900" dirty="0" err="1">
                          <a:effectLst/>
                        </a:rPr>
                        <a:t>announceable</a:t>
                      </a:r>
                      <a:r>
                        <a:rPr lang="en-GB" sz="900" dirty="0">
                          <a:effectLst/>
                        </a:rPr>
                        <a:t> resource or no OA attribute has been announced yet. Empty list means that an unsuccessful attribute announcement  or attribute de-announcement occurred 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/>
                </a:tc>
                <a:extLst>
                  <a:ext uri="{0D108BD9-81ED-4DB2-BD59-A6C34878D82A}">
                    <a16:rowId xmlns:a16="http://schemas.microsoft.com/office/drawing/2014/main" val="2370647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7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For discussion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3500"/>
          </a:bodyPr>
          <a:lstStyle/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 dirty="0">
                <a:latin typeface="Arial"/>
              </a:rPr>
              <a:t>Hierarchical addressing for announced resources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spc="-1" dirty="0"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400" b="0" strike="noStrike" spc="-1" dirty="0">
                <a:latin typeface="Arial"/>
              </a:rPr>
              <a:t>Default announced resources structure </a:t>
            </a:r>
            <a:r>
              <a:rPr lang="en-US" sz="2400" spc="-1" dirty="0">
                <a:latin typeface="Arial"/>
              </a:rPr>
              <a:t>cannot be used for hierarchical addressing as resource name of announced resources is not used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400" b="0" strike="noStrike" spc="-1" dirty="0">
                <a:latin typeface="Arial"/>
              </a:rPr>
              <a:t>How to be able to use structured announced resource tree?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US" sz="2400" spc="-1" dirty="0"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400" b="0" strike="noStrike" spc="-1" dirty="0">
                <a:latin typeface="Arial"/>
              </a:rPr>
              <a:t>Proposal: To add an attribute to announced resources </a:t>
            </a:r>
            <a:r>
              <a:rPr lang="en-US" sz="2400" b="0" strike="noStrike" spc="-1" dirty="0" err="1">
                <a:latin typeface="Arial"/>
              </a:rPr>
              <a:t>originalResourceName</a:t>
            </a:r>
            <a:r>
              <a:rPr lang="en-US" sz="2400" b="0" strike="noStrike" spc="-1" dirty="0">
                <a:latin typeface="Arial"/>
              </a:rPr>
              <a:t> to </a:t>
            </a:r>
            <a:r>
              <a:rPr lang="en-US" sz="2400" spc="-1" dirty="0">
                <a:latin typeface="Arial"/>
              </a:rPr>
              <a:t>transfer the original resource name to its announced resource. If this </a:t>
            </a:r>
            <a:r>
              <a:rPr lang="en-US" sz="2400" spc="-1" dirty="0" err="1">
                <a:latin typeface="Arial"/>
              </a:rPr>
              <a:t>originalResourceName</a:t>
            </a:r>
            <a:r>
              <a:rPr lang="en-US" sz="2400" spc="-1" dirty="0">
                <a:latin typeface="Arial"/>
              </a:rPr>
              <a:t> attribute exists, then it should be taken as the resource name of the announced resource so that hierarchical addressing can be used.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400" b="0" strike="noStrike" spc="-1" dirty="0">
                <a:latin typeface="Arial"/>
              </a:rPr>
              <a:t>Potential issue: </a:t>
            </a:r>
            <a:r>
              <a:rPr lang="en-US" sz="2400" spc="-1" dirty="0">
                <a:latin typeface="Arial"/>
              </a:rPr>
              <a:t>conflicts due to non announced parent resource (name conflicts)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F386E2-BDD5-495E-BC0F-F1A5343F6BD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2302</TotalTime>
  <Words>876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Myriad Pro Light</vt:lpstr>
      <vt:lpstr>Symbol</vt:lpstr>
      <vt:lpstr>Times New Roman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Miguel Angel Reina Ortega</cp:lastModifiedBy>
  <cp:revision>185</cp:revision>
  <dcterms:created xsi:type="dcterms:W3CDTF">2017-09-21T15:46:31Z</dcterms:created>
  <dcterms:modified xsi:type="dcterms:W3CDTF">2022-02-10T11:47:13Z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