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1" r:id="rId5"/>
    <p:sldMasterId id="2147483674" r:id="rId6"/>
  </p:sldMasterIdLst>
  <p:sldIdLst>
    <p:sldId id="256" r:id="rId7"/>
    <p:sldId id="257" r:id="rId8"/>
    <p:sldId id="258" r:id="rId9"/>
    <p:sldId id="263" r:id="rId10"/>
    <p:sldId id="264" r:id="rId11"/>
    <p:sldId id="265" r:id="rId12"/>
    <p:sldId id="266" r:id="rId13"/>
    <p:sldId id="259" r:id="rId14"/>
    <p:sldId id="262" r:id="rId15"/>
  </p:sldIdLst>
  <p:sldSz cx="12192000" cy="685800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5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guel Angel Reina Ortega" userId="da673a6a-a879-415f-b191-15cf5ba78b59" providerId="ADAL" clId="{546EEF93-069A-43C6-A6AE-958FD30D2DB9}"/>
    <pc:docChg chg="custSel addSld delSld modSld">
      <pc:chgData name="Miguel Angel Reina Ortega" userId="da673a6a-a879-415f-b191-15cf5ba78b59" providerId="ADAL" clId="{546EEF93-069A-43C6-A6AE-958FD30D2DB9}" dt="2022-02-10T11:47:04.678" v="5755" actId="20577"/>
      <pc:docMkLst>
        <pc:docMk/>
      </pc:docMkLst>
      <pc:sldChg chg="modSp mod">
        <pc:chgData name="Miguel Angel Reina Ortega" userId="da673a6a-a879-415f-b191-15cf5ba78b59" providerId="ADAL" clId="{546EEF93-069A-43C6-A6AE-958FD30D2DB9}" dt="2022-02-09T16:48:24.835" v="77" actId="6549"/>
        <pc:sldMkLst>
          <pc:docMk/>
          <pc:sldMk cId="0" sldId="256"/>
        </pc:sldMkLst>
        <pc:spChg chg="mod">
          <ac:chgData name="Miguel Angel Reina Ortega" userId="da673a6a-a879-415f-b191-15cf5ba78b59" providerId="ADAL" clId="{546EEF93-069A-43C6-A6AE-958FD30D2DB9}" dt="2022-02-09T16:48:24.835" v="77" actId="6549"/>
          <ac:spMkLst>
            <pc:docMk/>
            <pc:sldMk cId="0" sldId="256"/>
            <ac:spMk id="129" creationId="{00000000-0000-0000-0000-000000000000}"/>
          </ac:spMkLst>
        </pc:spChg>
      </pc:sldChg>
      <pc:sldChg chg="delSp modSp mod">
        <pc:chgData name="Miguel Angel Reina Ortega" userId="da673a6a-a879-415f-b191-15cf5ba78b59" providerId="ADAL" clId="{546EEF93-069A-43C6-A6AE-958FD30D2DB9}" dt="2022-02-10T11:37:46.203" v="5648"/>
        <pc:sldMkLst>
          <pc:docMk/>
          <pc:sldMk cId="0" sldId="257"/>
        </pc:sldMkLst>
        <pc:spChg chg="mod">
          <ac:chgData name="Miguel Angel Reina Ortega" userId="da673a6a-a879-415f-b191-15cf5ba78b59" providerId="ADAL" clId="{546EEF93-069A-43C6-A6AE-958FD30D2DB9}" dt="2022-02-09T16:48:47.736" v="92" actId="6549"/>
          <ac:spMkLst>
            <pc:docMk/>
            <pc:sldMk cId="0" sldId="257"/>
            <ac:spMk id="132" creationId="{00000000-0000-0000-0000-000000000000}"/>
          </ac:spMkLst>
        </pc:spChg>
        <pc:spChg chg="mod">
          <ac:chgData name="Miguel Angel Reina Ortega" userId="da673a6a-a879-415f-b191-15cf5ba78b59" providerId="ADAL" clId="{546EEF93-069A-43C6-A6AE-958FD30D2DB9}" dt="2022-02-10T11:37:46.203" v="5648"/>
          <ac:spMkLst>
            <pc:docMk/>
            <pc:sldMk cId="0" sldId="257"/>
            <ac:spMk id="133" creationId="{00000000-0000-0000-0000-000000000000}"/>
          </ac:spMkLst>
        </pc:spChg>
        <pc:picChg chg="del">
          <ac:chgData name="Miguel Angel Reina Ortega" userId="da673a6a-a879-415f-b191-15cf5ba78b59" providerId="ADAL" clId="{546EEF93-069A-43C6-A6AE-958FD30D2DB9}" dt="2022-02-09T16:50:08.463" v="319" actId="478"/>
          <ac:picMkLst>
            <pc:docMk/>
            <pc:sldMk cId="0" sldId="257"/>
            <ac:picMk id="134" creationId="{00000000-0000-0000-0000-000000000000}"/>
          </ac:picMkLst>
        </pc:picChg>
      </pc:sldChg>
      <pc:sldChg chg="modSp mod">
        <pc:chgData name="Miguel Angel Reina Ortega" userId="da673a6a-a879-415f-b191-15cf5ba78b59" providerId="ADAL" clId="{546EEF93-069A-43C6-A6AE-958FD30D2DB9}" dt="2022-02-10T11:47:04.678" v="5755" actId="20577"/>
        <pc:sldMkLst>
          <pc:docMk/>
          <pc:sldMk cId="0" sldId="258"/>
        </pc:sldMkLst>
        <pc:spChg chg="mod">
          <ac:chgData name="Miguel Angel Reina Ortega" userId="da673a6a-a879-415f-b191-15cf5ba78b59" providerId="ADAL" clId="{546EEF93-069A-43C6-A6AE-958FD30D2DB9}" dt="2022-02-09T16:50:25.981" v="336" actId="20577"/>
          <ac:spMkLst>
            <pc:docMk/>
            <pc:sldMk cId="0" sldId="258"/>
            <ac:spMk id="135" creationId="{00000000-0000-0000-0000-000000000000}"/>
          </ac:spMkLst>
        </pc:spChg>
        <pc:spChg chg="mod">
          <ac:chgData name="Miguel Angel Reina Ortega" userId="da673a6a-a879-415f-b191-15cf5ba78b59" providerId="ADAL" clId="{546EEF93-069A-43C6-A6AE-958FD30D2DB9}" dt="2022-02-10T11:47:04.678" v="5755" actId="20577"/>
          <ac:spMkLst>
            <pc:docMk/>
            <pc:sldMk cId="0" sldId="258"/>
            <ac:spMk id="136" creationId="{00000000-0000-0000-0000-000000000000}"/>
          </ac:spMkLst>
        </pc:spChg>
      </pc:sldChg>
      <pc:sldChg chg="modSp mod">
        <pc:chgData name="Miguel Angel Reina Ortega" userId="da673a6a-a879-415f-b191-15cf5ba78b59" providerId="ADAL" clId="{546EEF93-069A-43C6-A6AE-958FD30D2DB9}" dt="2022-02-10T11:39:53.132" v="5744" actId="20577"/>
        <pc:sldMkLst>
          <pc:docMk/>
          <pc:sldMk cId="0" sldId="259"/>
        </pc:sldMkLst>
        <pc:spChg chg="mod">
          <ac:chgData name="Miguel Angel Reina Ortega" userId="da673a6a-a879-415f-b191-15cf5ba78b59" providerId="ADAL" clId="{546EEF93-069A-43C6-A6AE-958FD30D2DB9}" dt="2022-02-09T17:31:19.842" v="3021" actId="20577"/>
          <ac:spMkLst>
            <pc:docMk/>
            <pc:sldMk cId="0" sldId="259"/>
            <ac:spMk id="137" creationId="{00000000-0000-0000-0000-000000000000}"/>
          </ac:spMkLst>
        </pc:spChg>
        <pc:spChg chg="mod">
          <ac:chgData name="Miguel Angel Reina Ortega" userId="da673a6a-a879-415f-b191-15cf5ba78b59" providerId="ADAL" clId="{546EEF93-069A-43C6-A6AE-958FD30D2DB9}" dt="2022-02-10T11:39:53.132" v="5744" actId="20577"/>
          <ac:spMkLst>
            <pc:docMk/>
            <pc:sldMk cId="0" sldId="259"/>
            <ac:spMk id="138" creationId="{00000000-0000-0000-0000-000000000000}"/>
          </ac:spMkLst>
        </pc:spChg>
      </pc:sldChg>
      <pc:sldChg chg="del">
        <pc:chgData name="Miguel Angel Reina Ortega" userId="da673a6a-a879-415f-b191-15cf5ba78b59" providerId="ADAL" clId="{546EEF93-069A-43C6-A6AE-958FD30D2DB9}" dt="2022-02-09T17:34:50.633" v="3755" actId="47"/>
        <pc:sldMkLst>
          <pc:docMk/>
          <pc:sldMk cId="0" sldId="260"/>
        </pc:sldMkLst>
      </pc:sldChg>
      <pc:sldChg chg="modSp del mod">
        <pc:chgData name="Miguel Angel Reina Ortega" userId="da673a6a-a879-415f-b191-15cf5ba78b59" providerId="ADAL" clId="{546EEF93-069A-43C6-A6AE-958FD30D2DB9}" dt="2022-02-09T17:34:52.893" v="3756" actId="47"/>
        <pc:sldMkLst>
          <pc:docMk/>
          <pc:sldMk cId="0" sldId="261"/>
        </pc:sldMkLst>
        <pc:spChg chg="mod">
          <ac:chgData name="Miguel Angel Reina Ortega" userId="da673a6a-a879-415f-b191-15cf5ba78b59" providerId="ADAL" clId="{546EEF93-069A-43C6-A6AE-958FD30D2DB9}" dt="2022-02-09T17:23:00.905" v="2624" actId="27636"/>
          <ac:spMkLst>
            <pc:docMk/>
            <pc:sldMk cId="0" sldId="261"/>
            <ac:spMk id="143" creationId="{00000000-0000-0000-0000-000000000000}"/>
          </ac:spMkLst>
        </pc:spChg>
      </pc:sldChg>
      <pc:sldChg chg="modSp add mod">
        <pc:chgData name="Miguel Angel Reina Ortega" userId="da673a6a-a879-415f-b191-15cf5ba78b59" providerId="ADAL" clId="{546EEF93-069A-43C6-A6AE-958FD30D2DB9}" dt="2022-02-10T11:13:03.200" v="4935" actId="20577"/>
        <pc:sldMkLst>
          <pc:docMk/>
          <pc:sldMk cId="2036009619" sldId="263"/>
        </pc:sldMkLst>
        <pc:spChg chg="mod">
          <ac:chgData name="Miguel Angel Reina Ortega" userId="da673a6a-a879-415f-b191-15cf5ba78b59" providerId="ADAL" clId="{546EEF93-069A-43C6-A6AE-958FD30D2DB9}" dt="2022-02-09T16:56:26.378" v="789" actId="20577"/>
          <ac:spMkLst>
            <pc:docMk/>
            <pc:sldMk cId="2036009619" sldId="263"/>
            <ac:spMk id="135" creationId="{00000000-0000-0000-0000-000000000000}"/>
          </ac:spMkLst>
        </pc:spChg>
        <pc:spChg chg="mod">
          <ac:chgData name="Miguel Angel Reina Ortega" userId="da673a6a-a879-415f-b191-15cf5ba78b59" providerId="ADAL" clId="{546EEF93-069A-43C6-A6AE-958FD30D2DB9}" dt="2022-02-10T11:13:03.200" v="4935" actId="20577"/>
          <ac:spMkLst>
            <pc:docMk/>
            <pc:sldMk cId="2036009619" sldId="263"/>
            <ac:spMk id="136" creationId="{00000000-0000-0000-0000-000000000000}"/>
          </ac:spMkLst>
        </pc:spChg>
      </pc:sldChg>
      <pc:sldChg chg="modSp add mod">
        <pc:chgData name="Miguel Angel Reina Ortega" userId="da673a6a-a879-415f-b191-15cf5ba78b59" providerId="ADAL" clId="{546EEF93-069A-43C6-A6AE-958FD30D2DB9}" dt="2022-02-10T10:26:01.734" v="4591" actId="20577"/>
        <pc:sldMkLst>
          <pc:docMk/>
          <pc:sldMk cId="3398881708" sldId="264"/>
        </pc:sldMkLst>
        <pc:spChg chg="mod">
          <ac:chgData name="Miguel Angel Reina Ortega" userId="da673a6a-a879-415f-b191-15cf5ba78b59" providerId="ADAL" clId="{546EEF93-069A-43C6-A6AE-958FD30D2DB9}" dt="2022-02-09T17:02:20.990" v="1242" actId="20577"/>
          <ac:spMkLst>
            <pc:docMk/>
            <pc:sldMk cId="3398881708" sldId="264"/>
            <ac:spMk id="135" creationId="{00000000-0000-0000-0000-000000000000}"/>
          </ac:spMkLst>
        </pc:spChg>
        <pc:spChg chg="mod">
          <ac:chgData name="Miguel Angel Reina Ortega" userId="da673a6a-a879-415f-b191-15cf5ba78b59" providerId="ADAL" clId="{546EEF93-069A-43C6-A6AE-958FD30D2DB9}" dt="2022-02-10T10:26:01.734" v="4591" actId="20577"/>
          <ac:spMkLst>
            <pc:docMk/>
            <pc:sldMk cId="3398881708" sldId="264"/>
            <ac:spMk id="136" creationId="{00000000-0000-0000-0000-000000000000}"/>
          </ac:spMkLst>
        </pc:spChg>
      </pc:sldChg>
      <pc:sldChg chg="modSp add mod">
        <pc:chgData name="Miguel Angel Reina Ortega" userId="da673a6a-a879-415f-b191-15cf5ba78b59" providerId="ADAL" clId="{546EEF93-069A-43C6-A6AE-958FD30D2DB9}" dt="2022-02-10T11:18:48.396" v="5036" actId="20577"/>
        <pc:sldMkLst>
          <pc:docMk/>
          <pc:sldMk cId="3479360605" sldId="265"/>
        </pc:sldMkLst>
        <pc:spChg chg="mod">
          <ac:chgData name="Miguel Angel Reina Ortega" userId="da673a6a-a879-415f-b191-15cf5ba78b59" providerId="ADAL" clId="{546EEF93-069A-43C6-A6AE-958FD30D2DB9}" dt="2022-02-09T17:08:42.080" v="1701" actId="20577"/>
          <ac:spMkLst>
            <pc:docMk/>
            <pc:sldMk cId="3479360605" sldId="265"/>
            <ac:spMk id="135" creationId="{00000000-0000-0000-0000-000000000000}"/>
          </ac:spMkLst>
        </pc:spChg>
        <pc:spChg chg="mod">
          <ac:chgData name="Miguel Angel Reina Ortega" userId="da673a6a-a879-415f-b191-15cf5ba78b59" providerId="ADAL" clId="{546EEF93-069A-43C6-A6AE-958FD30D2DB9}" dt="2022-02-10T11:18:48.396" v="5036" actId="20577"/>
          <ac:spMkLst>
            <pc:docMk/>
            <pc:sldMk cId="3479360605" sldId="265"/>
            <ac:spMk id="136" creationId="{00000000-0000-0000-0000-000000000000}"/>
          </ac:spMkLst>
        </pc:spChg>
      </pc:sldChg>
      <pc:sldChg chg="addSp modSp add mod">
        <pc:chgData name="Miguel Angel Reina Ortega" userId="da673a6a-a879-415f-b191-15cf5ba78b59" providerId="ADAL" clId="{546EEF93-069A-43C6-A6AE-958FD30D2DB9}" dt="2022-02-10T11:25:25.596" v="5159" actId="20577"/>
        <pc:sldMkLst>
          <pc:docMk/>
          <pc:sldMk cId="82978566" sldId="266"/>
        </pc:sldMkLst>
        <pc:spChg chg="mod">
          <ac:chgData name="Miguel Angel Reina Ortega" userId="da673a6a-a879-415f-b191-15cf5ba78b59" providerId="ADAL" clId="{546EEF93-069A-43C6-A6AE-958FD30D2DB9}" dt="2022-02-09T17:21:12.059" v="2534" actId="20577"/>
          <ac:spMkLst>
            <pc:docMk/>
            <pc:sldMk cId="82978566" sldId="266"/>
            <ac:spMk id="135" creationId="{00000000-0000-0000-0000-000000000000}"/>
          </ac:spMkLst>
        </pc:spChg>
        <pc:spChg chg="mod">
          <ac:chgData name="Miguel Angel Reina Ortega" userId="da673a6a-a879-415f-b191-15cf5ba78b59" providerId="ADAL" clId="{546EEF93-069A-43C6-A6AE-958FD30D2DB9}" dt="2022-02-10T11:25:25.596" v="5159" actId="20577"/>
          <ac:spMkLst>
            <pc:docMk/>
            <pc:sldMk cId="82978566" sldId="266"/>
            <ac:spMk id="136" creationId="{00000000-0000-0000-0000-000000000000}"/>
          </ac:spMkLst>
        </pc:spChg>
        <pc:graphicFrameChg chg="add mod modGraphic">
          <ac:chgData name="Miguel Angel Reina Ortega" userId="da673a6a-a879-415f-b191-15cf5ba78b59" providerId="ADAL" clId="{546EEF93-069A-43C6-A6AE-958FD30D2DB9}" dt="2022-02-10T11:25:22.206" v="5158" actId="1076"/>
          <ac:graphicFrameMkLst>
            <pc:docMk/>
            <pc:sldMk cId="82978566" sldId="266"/>
            <ac:graphicFrameMk id="2" creationId="{613CA3DD-B6D5-493C-9054-EC7D23A2A415}"/>
          </ac:graphicFrameMkLst>
        </pc:graphicFrameChg>
        <pc:graphicFrameChg chg="add mod modGraphic">
          <ac:chgData name="Miguel Angel Reina Ortega" userId="da673a6a-a879-415f-b191-15cf5ba78b59" providerId="ADAL" clId="{546EEF93-069A-43C6-A6AE-958FD30D2DB9}" dt="2022-02-10T11:25:16.512" v="5157" actId="1076"/>
          <ac:graphicFrameMkLst>
            <pc:docMk/>
            <pc:sldMk cId="82978566" sldId="266"/>
            <ac:graphicFrameMk id="5" creationId="{E0043005-815F-4A03-9577-A9D49210B520}"/>
          </ac:graphicFrameMkLst>
        </pc:graphicFrameChg>
      </pc:sldChg>
    </pc:docChg>
  </pc:docChgLst>
  <pc:docChgLst>
    <pc:chgData name="Miguel Angel Reina Ortega" userId="da673a6a-a879-415f-b191-15cf5ba78b59" providerId="ADAL" clId="{EFC45CE2-4045-40B1-AA16-4C4A693935AF}"/>
    <pc:docChg chg="custSel modSld">
      <pc:chgData name="Miguel Angel Reina Ortega" userId="da673a6a-a879-415f-b191-15cf5ba78b59" providerId="ADAL" clId="{EFC45CE2-4045-40B1-AA16-4C4A693935AF}" dt="2023-01-13T14:05:19.807" v="189" actId="20577"/>
      <pc:docMkLst>
        <pc:docMk/>
      </pc:docMkLst>
      <pc:sldChg chg="modSp mod">
        <pc:chgData name="Miguel Angel Reina Ortega" userId="da673a6a-a879-415f-b191-15cf5ba78b59" providerId="ADAL" clId="{EFC45CE2-4045-40B1-AA16-4C4A693935AF}" dt="2023-01-13T14:05:19.807" v="189" actId="20577"/>
        <pc:sldMkLst>
          <pc:docMk/>
          <pc:sldMk cId="0" sldId="256"/>
        </pc:sldMkLst>
        <pc:spChg chg="mod">
          <ac:chgData name="Miguel Angel Reina Ortega" userId="da673a6a-a879-415f-b191-15cf5ba78b59" providerId="ADAL" clId="{EFC45CE2-4045-40B1-AA16-4C4A693935AF}" dt="2023-01-13T14:05:19.807" v="189" actId="20577"/>
          <ac:spMkLst>
            <pc:docMk/>
            <pc:sldMk cId="0" sldId="256"/>
            <ac:spMk id="130" creationId="{00000000-0000-0000-0000-000000000000}"/>
          </ac:spMkLst>
        </pc:spChg>
      </pc:sldChg>
      <pc:sldChg chg="modSp mod">
        <pc:chgData name="Miguel Angel Reina Ortega" userId="da673a6a-a879-415f-b191-15cf5ba78b59" providerId="ADAL" clId="{EFC45CE2-4045-40B1-AA16-4C4A693935AF}" dt="2023-01-13T14:03:45.333" v="159" actId="20577"/>
        <pc:sldMkLst>
          <pc:docMk/>
          <pc:sldMk cId="0" sldId="259"/>
        </pc:sldMkLst>
        <pc:spChg chg="mod">
          <ac:chgData name="Miguel Angel Reina Ortega" userId="da673a6a-a879-415f-b191-15cf5ba78b59" providerId="ADAL" clId="{EFC45CE2-4045-40B1-AA16-4C4A693935AF}" dt="2023-01-13T14:03:45.333" v="159" actId="20577"/>
          <ac:spMkLst>
            <pc:docMk/>
            <pc:sldMk cId="0" sldId="259"/>
            <ac:spMk id="138" creationId="{00000000-0000-0000-0000-000000000000}"/>
          </ac:spMkLst>
        </pc:spChg>
      </pc:sldChg>
    </pc:docChg>
  </pc:docChgLst>
  <pc:docChgLst>
    <pc:chgData name="Miguel Angel Reina Ortega" userId="da673a6a-a879-415f-b191-15cf5ba78b59" providerId="ADAL" clId="{A86CBB85-AE30-480B-839D-780FCD2366FE}"/>
    <pc:docChg chg="undo custSel modSld">
      <pc:chgData name="Miguel Angel Reina Ortega" userId="da673a6a-a879-415f-b191-15cf5ba78b59" providerId="ADAL" clId="{A86CBB85-AE30-480B-839D-780FCD2366FE}" dt="2021-02-10T17:59:46.436" v="12" actId="27636"/>
      <pc:docMkLst>
        <pc:docMk/>
      </pc:docMkLst>
      <pc:sldChg chg="modSp mod">
        <pc:chgData name="Miguel Angel Reina Ortega" userId="da673a6a-a879-415f-b191-15cf5ba78b59" providerId="ADAL" clId="{A86CBB85-AE30-480B-839D-780FCD2366FE}" dt="2021-02-10T17:59:46.436" v="12" actId="27636"/>
        <pc:sldMkLst>
          <pc:docMk/>
          <pc:sldMk cId="0" sldId="257"/>
        </pc:sldMkLst>
        <pc:spChg chg="mod">
          <ac:chgData name="Miguel Angel Reina Ortega" userId="da673a6a-a879-415f-b191-15cf5ba78b59" providerId="ADAL" clId="{A86CBB85-AE30-480B-839D-780FCD2366FE}" dt="2021-02-10T17:59:46.436" v="12" actId="27636"/>
          <ac:spMkLst>
            <pc:docMk/>
            <pc:sldMk cId="0" sldId="257"/>
            <ac:spMk id="133" creationId="{00000000-0000-0000-0000-000000000000}"/>
          </ac:spMkLst>
        </pc:spChg>
      </pc:sldChg>
      <pc:sldChg chg="modSp mod">
        <pc:chgData name="Miguel Angel Reina Ortega" userId="da673a6a-a879-415f-b191-15cf5ba78b59" providerId="ADAL" clId="{A86CBB85-AE30-480B-839D-780FCD2366FE}" dt="2021-01-28T14:58:05.657" v="3" actId="27636"/>
        <pc:sldMkLst>
          <pc:docMk/>
          <pc:sldMk cId="0" sldId="258"/>
        </pc:sldMkLst>
        <pc:spChg chg="mod">
          <ac:chgData name="Miguel Angel Reina Ortega" userId="da673a6a-a879-415f-b191-15cf5ba78b59" providerId="ADAL" clId="{A86CBB85-AE30-480B-839D-780FCD2366FE}" dt="2021-01-28T14:58:05.657" v="3" actId="27636"/>
          <ac:spMkLst>
            <pc:docMk/>
            <pc:sldMk cId="0" sldId="258"/>
            <ac:spMk id="136" creationId="{00000000-0000-0000-0000-000000000000}"/>
          </ac:spMkLst>
        </pc:spChg>
      </pc:sldChg>
      <pc:sldChg chg="modSp mod">
        <pc:chgData name="Miguel Angel Reina Ortega" userId="da673a6a-a879-415f-b191-15cf5ba78b59" providerId="ADAL" clId="{A86CBB85-AE30-480B-839D-780FCD2366FE}" dt="2021-02-10T17:59:46.333" v="10" actId="27636"/>
        <pc:sldMkLst>
          <pc:docMk/>
          <pc:sldMk cId="0" sldId="259"/>
        </pc:sldMkLst>
        <pc:spChg chg="mod">
          <ac:chgData name="Miguel Angel Reina Ortega" userId="da673a6a-a879-415f-b191-15cf5ba78b59" providerId="ADAL" clId="{A86CBB85-AE30-480B-839D-780FCD2366FE}" dt="2021-02-10T17:59:46.333" v="10" actId="27636"/>
          <ac:spMkLst>
            <pc:docMk/>
            <pc:sldMk cId="0" sldId="259"/>
            <ac:spMk id="138" creationId="{00000000-0000-0000-0000-000000000000}"/>
          </ac:spMkLst>
        </pc:spChg>
      </pc:sldChg>
      <pc:sldChg chg="modSp mod">
        <pc:chgData name="Miguel Angel Reina Ortega" userId="da673a6a-a879-415f-b191-15cf5ba78b59" providerId="ADAL" clId="{A86CBB85-AE30-480B-839D-780FCD2366FE}" dt="2021-02-10T17:59:46.411" v="11" actId="27636"/>
        <pc:sldMkLst>
          <pc:docMk/>
          <pc:sldMk cId="0" sldId="261"/>
        </pc:sldMkLst>
        <pc:spChg chg="mod">
          <ac:chgData name="Miguel Angel Reina Ortega" userId="da673a6a-a879-415f-b191-15cf5ba78b59" providerId="ADAL" clId="{A86CBB85-AE30-480B-839D-780FCD2366FE}" dt="2021-02-10T17:59:46.411" v="11" actId="27636"/>
          <ac:spMkLst>
            <pc:docMk/>
            <pc:sldMk cId="0" sldId="261"/>
            <ac:spMk id="14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5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6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1"/>
          <p:cNvSpPr/>
          <p:nvPr/>
        </p:nvSpPr>
        <p:spPr>
          <a:xfrm>
            <a:off x="0" y="11552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" name="Picture 7"/>
          <p:cNvPicPr/>
          <p:nvPr/>
        </p:nvPicPr>
        <p:blipFill>
          <a:blip r:embed="rId14"/>
          <a:stretch/>
        </p:blipFill>
        <p:spPr>
          <a:xfrm>
            <a:off x="10748160" y="105840"/>
            <a:ext cx="1324800" cy="902880"/>
          </a:xfrm>
          <a:prstGeom prst="rect">
            <a:avLst/>
          </a:prstGeom>
          <a:ln w="0">
            <a:noFill/>
          </a:ln>
        </p:spPr>
      </p:pic>
      <p:sp>
        <p:nvSpPr>
          <p:cNvPr id="2" name="CustomShape 2"/>
          <p:cNvSpPr/>
          <p:nvPr/>
        </p:nvSpPr>
        <p:spPr>
          <a:xfrm>
            <a:off x="0" y="64976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CustomShape 3"/>
          <p:cNvSpPr/>
          <p:nvPr/>
        </p:nvSpPr>
        <p:spPr>
          <a:xfrm>
            <a:off x="5508000" y="6591960"/>
            <a:ext cx="11746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900" b="0" strike="noStrike" spc="-1">
                <a:solidFill>
                  <a:srgbClr val="BFBFBF"/>
                </a:solidFill>
                <a:latin typeface="Myriad Pro Light"/>
                <a:ea typeface="DejaVu Sans"/>
              </a:rPr>
              <a:t>© 2019 oneM2M</a:t>
            </a:r>
            <a:endParaRPr lang="en-US" sz="9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900" b="0" strike="noStrike" spc="-1">
              <a:latin typeface="Arial"/>
            </a:endParaRPr>
          </a:p>
        </p:txBody>
      </p:sp>
      <p:sp>
        <p:nvSpPr>
          <p:cNvPr id="4" name="CustomShape 4"/>
          <p:cNvSpPr/>
          <p:nvPr/>
        </p:nvSpPr>
        <p:spPr>
          <a:xfrm>
            <a:off x="0" y="0"/>
            <a:ext cx="12191040" cy="2173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5"/>
          <p:cNvSpPr/>
          <p:nvPr/>
        </p:nvSpPr>
        <p:spPr>
          <a:xfrm>
            <a:off x="0" y="4285440"/>
            <a:ext cx="12191040" cy="25714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" name="Picture 7"/>
          <p:cNvPicPr/>
          <p:nvPr/>
        </p:nvPicPr>
        <p:blipFill>
          <a:blip r:embed="rId14"/>
          <a:stretch/>
        </p:blipFill>
        <p:spPr>
          <a:xfrm>
            <a:off x="4525920" y="194040"/>
            <a:ext cx="2721240" cy="1855440"/>
          </a:xfrm>
          <a:prstGeom prst="rect">
            <a:avLst/>
          </a:prstGeom>
          <a:ln w="0">
            <a:noFill/>
          </a:ln>
        </p:spPr>
      </p:pic>
      <p:sp>
        <p:nvSpPr>
          <p:cNvPr id="7" name="PlaceHolder 6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0" y="11552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6" name="Picture 7"/>
          <p:cNvPicPr/>
          <p:nvPr/>
        </p:nvPicPr>
        <p:blipFill>
          <a:blip r:embed="rId14"/>
          <a:stretch/>
        </p:blipFill>
        <p:spPr>
          <a:xfrm>
            <a:off x="10748160" y="105840"/>
            <a:ext cx="1324800" cy="902880"/>
          </a:xfrm>
          <a:prstGeom prst="rect">
            <a:avLst/>
          </a:prstGeom>
          <a:ln w="0">
            <a:noFill/>
          </a:ln>
        </p:spPr>
      </p:pic>
      <p:sp>
        <p:nvSpPr>
          <p:cNvPr id="47" name="CustomShape 2"/>
          <p:cNvSpPr/>
          <p:nvPr/>
        </p:nvSpPr>
        <p:spPr>
          <a:xfrm>
            <a:off x="0" y="64976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8" name="CustomShape 3"/>
          <p:cNvSpPr/>
          <p:nvPr/>
        </p:nvSpPr>
        <p:spPr>
          <a:xfrm>
            <a:off x="5508000" y="6591960"/>
            <a:ext cx="11746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900" b="0" strike="noStrike" spc="-1">
                <a:solidFill>
                  <a:srgbClr val="BFBFBF"/>
                </a:solidFill>
                <a:latin typeface="Myriad Pro Light"/>
                <a:ea typeface="DejaVu Sans"/>
              </a:rPr>
              <a:t>© 2019 oneM2M</a:t>
            </a:r>
            <a:endParaRPr lang="en-US" sz="9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900" b="0" strike="noStrike" spc="-1">
              <a:latin typeface="Arial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50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0" y="11552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8" name="Picture 7"/>
          <p:cNvPicPr/>
          <p:nvPr/>
        </p:nvPicPr>
        <p:blipFill>
          <a:blip r:embed="rId14"/>
          <a:stretch/>
        </p:blipFill>
        <p:spPr>
          <a:xfrm>
            <a:off x="10748160" y="105840"/>
            <a:ext cx="1324800" cy="902880"/>
          </a:xfrm>
          <a:prstGeom prst="rect">
            <a:avLst/>
          </a:prstGeom>
          <a:ln w="0">
            <a:noFill/>
          </a:ln>
        </p:spPr>
      </p:pic>
      <p:sp>
        <p:nvSpPr>
          <p:cNvPr id="89" name="CustomShape 2"/>
          <p:cNvSpPr/>
          <p:nvPr/>
        </p:nvSpPr>
        <p:spPr>
          <a:xfrm>
            <a:off x="0" y="64976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0" name="CustomShape 3"/>
          <p:cNvSpPr/>
          <p:nvPr/>
        </p:nvSpPr>
        <p:spPr>
          <a:xfrm>
            <a:off x="5508000" y="6591960"/>
            <a:ext cx="11746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900" b="0" strike="noStrike" spc="-1">
                <a:solidFill>
                  <a:srgbClr val="BFBFBF"/>
                </a:solidFill>
                <a:latin typeface="Myriad Pro Light"/>
                <a:ea typeface="DejaVu Sans"/>
              </a:rPr>
              <a:t>© 2019 oneM2M</a:t>
            </a:r>
            <a:endParaRPr lang="en-US" sz="9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900" b="0" strike="noStrike" spc="-1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92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it.onem2m.org/issues/issues/-/issues/158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ustomShape 1"/>
          <p:cNvSpPr/>
          <p:nvPr/>
        </p:nvSpPr>
        <p:spPr>
          <a:xfrm>
            <a:off x="401400" y="1792800"/>
            <a:ext cx="11295000" cy="2386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7000"/>
          </a:bodyPr>
          <a:lstStyle/>
          <a:p>
            <a:pPr algn="ctr">
              <a:lnSpc>
                <a:spcPct val="90000"/>
              </a:lnSpc>
            </a:pPr>
            <a:r>
              <a:rPr lang="en-GB" sz="60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Issues from oneM</a:t>
            </a:r>
            <a:r>
              <a:rPr lang="en-GB" sz="6000" b="1" spc="-1" dirty="0">
                <a:solidFill>
                  <a:srgbClr val="C63133"/>
                </a:solidFill>
                <a:latin typeface="Arial"/>
                <a:ea typeface="DejaVu Sans"/>
              </a:rPr>
              <a:t>2M Interop</a:t>
            </a:r>
            <a:endParaRPr lang="en-US" sz="6000" b="0" strike="noStrike" spc="-1" dirty="0">
              <a:latin typeface="Arial"/>
            </a:endParaRPr>
          </a:p>
        </p:txBody>
      </p:sp>
      <p:sp>
        <p:nvSpPr>
          <p:cNvPr id="130" name="CustomShape 2"/>
          <p:cNvSpPr/>
          <p:nvPr/>
        </p:nvSpPr>
        <p:spPr>
          <a:xfrm>
            <a:off x="67320" y="5019840"/>
            <a:ext cx="11953440" cy="165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Andreas Kraft – Deutsche Telekom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spc="-1" dirty="0">
                <a:solidFill>
                  <a:srgbClr val="FFFFFF"/>
                </a:solidFill>
                <a:latin typeface="Arial"/>
              </a:rPr>
              <a:t>Bob Flynn – Exacta GSS</a:t>
            </a:r>
            <a:endParaRPr lang="en-US" sz="2400" b="0" strike="noStrike" spc="-1" dirty="0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Miguel Angel Reina Ortega - ETSI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131" name="CustomShape 3"/>
          <p:cNvSpPr/>
          <p:nvPr/>
        </p:nvSpPr>
        <p:spPr>
          <a:xfrm>
            <a:off x="11754000" y="6492960"/>
            <a:ext cx="43704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D2A06307-F581-46F5-A8BA-1662A05833F5}" type="slidenum">
              <a:rPr lang="en-US" sz="1200" b="0" strike="noStrike" spc="-1">
                <a:solidFill>
                  <a:srgbClr val="989798"/>
                </a:solidFill>
                <a:latin typeface="Arial"/>
                <a:ea typeface="DejaVu Sans"/>
              </a:rPr>
              <a:t>1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Summary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334800" y="1494000"/>
            <a:ext cx="10514520" cy="467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lnSpcReduction="10000"/>
          </a:bodyPr>
          <a:lstStyle/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en-GB" sz="2000" spc="-1" dirty="0">
                <a:solidFill>
                  <a:srgbClr val="545054"/>
                </a:solidFill>
                <a:latin typeface="Arial"/>
              </a:rPr>
              <a:t>During the oneM2M Interop event #8, several issues have been identified</a:t>
            </a: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endParaRPr lang="en-GB" sz="2000" b="0" strike="noStrike" spc="-1" dirty="0">
              <a:solidFill>
                <a:srgbClr val="545054"/>
              </a:solidFill>
              <a:latin typeface="Arial"/>
            </a:endParaRP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en-GB" sz="1800" spc="-1" dirty="0">
                <a:solidFill>
                  <a:srgbClr val="545054"/>
                </a:solidFill>
                <a:latin typeface="Arial"/>
                <a:ea typeface="DejaVu Sans"/>
              </a:rPr>
              <a:t>Issue#1 – Semantics: query parameters</a:t>
            </a:r>
            <a:endParaRPr lang="en-GB" sz="1800" b="0" strike="noStrike" spc="-1" dirty="0">
              <a:solidFill>
                <a:srgbClr val="545054"/>
              </a:solidFill>
              <a:latin typeface="Arial"/>
              <a:ea typeface="DejaVu Sans"/>
            </a:endParaRP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en-US" sz="1800" b="0" strike="noStrike" spc="-1" dirty="0">
                <a:latin typeface="Arial"/>
              </a:rPr>
              <a:t>Issue#2 – </a:t>
            </a:r>
            <a:r>
              <a:rPr lang="en-GB" sz="1800" b="0" strike="noStrike" spc="-1" dirty="0">
                <a:solidFill>
                  <a:srgbClr val="545054"/>
                </a:solidFill>
                <a:latin typeface="Arial"/>
                <a:ea typeface="DejaVu Sans"/>
              </a:rPr>
              <a:t>Semantic query result</a:t>
            </a: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en-US" spc="-1" dirty="0">
                <a:latin typeface="Arial"/>
              </a:rPr>
              <a:t>Issue#3 – </a:t>
            </a:r>
            <a:r>
              <a:rPr lang="en-GB" sz="1800" spc="-1" dirty="0">
                <a:solidFill>
                  <a:srgbClr val="545054"/>
                </a:solidFill>
                <a:latin typeface="Arial"/>
                <a:ea typeface="DejaVu Sans"/>
              </a:rPr>
              <a:t>Data content size</a:t>
            </a:r>
            <a:endParaRPr lang="en-US" spc="-1" dirty="0">
              <a:latin typeface="Arial"/>
            </a:endParaRP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en-US" sz="1800" b="0" strike="noStrike" spc="-1" dirty="0">
                <a:latin typeface="Arial"/>
              </a:rPr>
              <a:t>Issue#4 – </a:t>
            </a:r>
            <a:r>
              <a:rPr lang="en-GB" sz="1800" spc="-1" dirty="0">
                <a:solidFill>
                  <a:srgbClr val="545054"/>
                </a:solidFill>
                <a:latin typeface="Arial"/>
                <a:ea typeface="DejaVu Sans"/>
              </a:rPr>
              <a:t>From parameter</a:t>
            </a:r>
            <a:endParaRPr lang="en-GB" sz="1800" b="0" strike="noStrike" spc="-1" dirty="0">
              <a:solidFill>
                <a:srgbClr val="545054"/>
              </a:solidFill>
              <a:latin typeface="Arial"/>
              <a:ea typeface="DejaVu Sans"/>
            </a:endParaRP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en-US" sz="1800" b="0" strike="noStrike" spc="-1" dirty="0">
                <a:latin typeface="Arial"/>
              </a:rPr>
              <a:t>Issue#5 – Persistent http connections</a:t>
            </a: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en-US" sz="1800" b="0" strike="noStrike" spc="-1" dirty="0">
                <a:latin typeface="Arial"/>
              </a:rPr>
              <a:t>For discussion:</a:t>
            </a:r>
          </a:p>
          <a:p>
            <a:pPr marL="685800" lvl="1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en-US" b="0" strike="noStrike" spc="-1" dirty="0">
                <a:latin typeface="Arial"/>
              </a:rPr>
              <a:t>Python </a:t>
            </a:r>
            <a:r>
              <a:rPr lang="en-GB" b="0" strike="noStrike" spc="-1" dirty="0">
                <a:solidFill>
                  <a:srgbClr val="545054"/>
                </a:solidFill>
                <a:latin typeface="Arial"/>
                <a:ea typeface="DejaVu Sans"/>
              </a:rPr>
              <a:t>Unit tests</a:t>
            </a:r>
          </a:p>
          <a:p>
            <a:pPr marL="685800" lvl="1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en-GB" b="0" strike="noStrike" spc="-1" dirty="0">
                <a:solidFill>
                  <a:srgbClr val="545054"/>
                </a:solidFill>
                <a:latin typeface="Arial"/>
                <a:ea typeface="DejaVu Sans"/>
              </a:rPr>
              <a:t>Test specs Release 1</a:t>
            </a:r>
          </a:p>
          <a:p>
            <a:pPr marL="685800" lvl="1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en-GB" b="0" strike="noStrike" spc="-1" dirty="0">
                <a:solidFill>
                  <a:srgbClr val="545054"/>
                </a:solidFill>
                <a:latin typeface="Arial"/>
                <a:ea typeface="DejaVu Sans"/>
              </a:rPr>
              <a:t>Test specs coverage</a:t>
            </a: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endParaRPr lang="en-US" sz="1800" b="0" strike="noStrike" spc="-1" dirty="0">
              <a:latin typeface="Arial"/>
            </a:endParaRPr>
          </a:p>
          <a:p>
            <a:pPr>
              <a:lnSpc>
                <a:spcPct val="110000"/>
              </a:lnSpc>
              <a:spcBef>
                <a:spcPts val="1001"/>
              </a:spcBef>
            </a:pPr>
            <a:endParaRPr lang="en-US" sz="1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Issue#1 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364944" y="1514096"/>
            <a:ext cx="10514520" cy="46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6000"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GB" sz="2800" spc="-1" dirty="0">
                <a:solidFill>
                  <a:srgbClr val="545054"/>
                </a:solidFill>
                <a:latin typeface="Arial"/>
                <a:ea typeface="DejaVu Sans"/>
              </a:rPr>
              <a:t>Semantics: query parameters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2800" spc="-1" dirty="0">
              <a:solidFill>
                <a:srgbClr val="545054"/>
              </a:solidFill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Not clearly specified the usage of query parameters for semantic query and semantic discovery</a:t>
            </a: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Need of validation of parameters for semantic requests</a:t>
            </a: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endParaRPr lang="en-GB" sz="2800" spc="-1" dirty="0">
              <a:solidFill>
                <a:srgbClr val="545054"/>
              </a:solidFill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An issue already raised: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2800" spc="-1" dirty="0">
                <a:solidFill>
                  <a:srgbClr val="545054"/>
                </a:solidFill>
                <a:latin typeface="Arial"/>
                <a:hlinkClick r:id="rId2"/>
              </a:rPr>
              <a:t>https://git.onem2m.org/issues/issues/-/issues/158</a:t>
            </a:r>
            <a:r>
              <a:rPr lang="en-GB" sz="2800" spc="-1" dirty="0">
                <a:solidFill>
                  <a:srgbClr val="545054"/>
                </a:solidFill>
                <a:latin typeface="Arial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Issue#</a:t>
            </a:r>
            <a:r>
              <a:rPr lang="de-DE" sz="4400" b="1" spc="-1" dirty="0">
                <a:solidFill>
                  <a:srgbClr val="C63133"/>
                </a:solidFill>
                <a:latin typeface="Arial"/>
                <a:ea typeface="DejaVu Sans"/>
              </a:rPr>
              <a:t>2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334800" y="1494000"/>
            <a:ext cx="10514520" cy="46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6000" lnSpcReduction="10000"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GB" sz="2800" b="0" strike="noStrike" spc="-1" dirty="0">
                <a:solidFill>
                  <a:srgbClr val="545054"/>
                </a:solidFill>
                <a:latin typeface="Arial"/>
                <a:ea typeface="DejaVu Sans"/>
              </a:rPr>
              <a:t>Semantic query result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2800" spc="-1" dirty="0">
              <a:solidFill>
                <a:srgbClr val="545054"/>
              </a:solidFill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Semantic query and query result not fully in sync</a:t>
            </a:r>
          </a:p>
          <a:p>
            <a:pPr marL="914400" lvl="1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TS-0001 -8.1.2 – Reference to TR-0007 should be replaced by TS-0034</a:t>
            </a:r>
          </a:p>
          <a:p>
            <a:pPr marL="914400" lvl="1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Can the Number of </a:t>
            </a:r>
            <a:r>
              <a:rPr lang="en-GB" sz="2800" spc="-1" dirty="0" err="1">
                <a:solidFill>
                  <a:srgbClr val="545054"/>
                </a:solidFill>
                <a:latin typeface="Arial"/>
              </a:rPr>
              <a:t>semanticFilter</a:t>
            </a:r>
            <a:r>
              <a:rPr lang="en-GB" sz="2800" spc="-1" dirty="0">
                <a:solidFill>
                  <a:srgbClr val="545054"/>
                </a:solidFill>
                <a:latin typeface="Arial"/>
              </a:rPr>
              <a:t> elements for semantic query be more than 1? What should be the result? Options:</a:t>
            </a:r>
          </a:p>
          <a:p>
            <a:pPr marL="1371600" lvl="2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multiple results to be combined into one string</a:t>
            </a:r>
          </a:p>
          <a:p>
            <a:pPr marL="1371600" lvl="2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changing </a:t>
            </a:r>
            <a:r>
              <a:rPr lang="en-GB" sz="2800" spc="-1" dirty="0" err="1">
                <a:solidFill>
                  <a:srgbClr val="545054"/>
                </a:solidFill>
                <a:latin typeface="Arial"/>
              </a:rPr>
              <a:t>queryResult</a:t>
            </a:r>
            <a:r>
              <a:rPr lang="en-GB" sz="2800" spc="-1" dirty="0">
                <a:solidFill>
                  <a:srgbClr val="545054"/>
                </a:solidFill>
                <a:latin typeface="Arial"/>
              </a:rPr>
              <a:t> to a list of strings</a:t>
            </a:r>
          </a:p>
          <a:p>
            <a:pPr marL="1371600" lvl="2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change </a:t>
            </a:r>
            <a:r>
              <a:rPr lang="en-GB" sz="2800" spc="-1" dirty="0" err="1">
                <a:solidFill>
                  <a:srgbClr val="545054"/>
                </a:solidFill>
                <a:latin typeface="Arial"/>
              </a:rPr>
              <a:t>semanticFilter</a:t>
            </a:r>
            <a:r>
              <a:rPr lang="en-GB" sz="2800" spc="-1" dirty="0">
                <a:solidFill>
                  <a:srgbClr val="545054"/>
                </a:solidFill>
                <a:latin typeface="Arial"/>
              </a:rPr>
              <a:t> from 0..n to 0..1</a:t>
            </a:r>
          </a:p>
        </p:txBody>
      </p:sp>
    </p:spTree>
    <p:extLst>
      <p:ext uri="{BB962C8B-B14F-4D97-AF65-F5344CB8AC3E}">
        <p14:creationId xmlns:p14="http://schemas.microsoft.com/office/powerpoint/2010/main" val="2036009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Issue#3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334800" y="1494000"/>
            <a:ext cx="10514520" cy="46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6000"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GB" sz="2800" spc="-1" dirty="0">
                <a:solidFill>
                  <a:srgbClr val="545054"/>
                </a:solidFill>
                <a:latin typeface="Arial"/>
                <a:ea typeface="DejaVu Sans"/>
              </a:rPr>
              <a:t>Data content size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2800" spc="-1" dirty="0">
              <a:solidFill>
                <a:srgbClr val="545054"/>
              </a:solidFill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Data content size (i.e. </a:t>
            </a:r>
            <a:r>
              <a:rPr lang="en-GB" sz="2800" spc="-1" dirty="0" err="1">
                <a:solidFill>
                  <a:srgbClr val="545054"/>
                </a:solidFill>
                <a:latin typeface="Arial"/>
              </a:rPr>
              <a:t>contentInstance</a:t>
            </a:r>
            <a:r>
              <a:rPr lang="en-GB" sz="2800" spc="-1" dirty="0">
                <a:solidFill>
                  <a:srgbClr val="545054"/>
                </a:solidFill>
                <a:latin typeface="Arial"/>
              </a:rPr>
              <a:t>/content) may differ from one implementation to another</a:t>
            </a: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It can depend on implementation, CPU architecture:</a:t>
            </a: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What’s the size of?</a:t>
            </a:r>
          </a:p>
          <a:p>
            <a:pPr marL="914400" lvl="1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con = “</a:t>
            </a:r>
            <a:r>
              <a:rPr lang="es-ES" sz="2800" spc="-1" dirty="0">
                <a:solidFill>
                  <a:srgbClr val="545054"/>
                </a:solidFill>
                <a:latin typeface="Arial"/>
              </a:rPr>
              <a:t>¡</a:t>
            </a:r>
            <a:r>
              <a:rPr lang="en-GB" sz="2800" spc="-1" dirty="0">
                <a:solidFill>
                  <a:srgbClr val="545054"/>
                </a:solidFill>
                <a:latin typeface="Arial"/>
              </a:rPr>
              <a:t>Hola </a:t>
            </a:r>
            <a:r>
              <a:rPr lang="en-GB" sz="2800" spc="-1" dirty="0" err="1">
                <a:solidFill>
                  <a:srgbClr val="545054"/>
                </a:solidFill>
                <a:latin typeface="Arial"/>
              </a:rPr>
              <a:t>España</a:t>
            </a:r>
            <a:r>
              <a:rPr lang="en-GB" sz="2800" spc="-1" dirty="0">
                <a:solidFill>
                  <a:srgbClr val="545054"/>
                </a:solidFill>
                <a:latin typeface="Arial"/>
              </a:rPr>
              <a:t>!” -&gt; 13 bytes/26 bytes/????</a:t>
            </a:r>
          </a:p>
          <a:p>
            <a:pPr marL="914400" lvl="1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 err="1">
                <a:solidFill>
                  <a:srgbClr val="545054"/>
                </a:solidFill>
                <a:latin typeface="Arial"/>
              </a:rPr>
              <a:t>strlen</a:t>
            </a:r>
            <a:r>
              <a:rPr lang="en-GB" sz="2800" spc="-1" dirty="0">
                <a:solidFill>
                  <a:srgbClr val="545054"/>
                </a:solidFill>
                <a:latin typeface="Arial"/>
              </a:rPr>
              <a:t> != </a:t>
            </a:r>
            <a:r>
              <a:rPr lang="en-GB" sz="2800" spc="-1" dirty="0" err="1">
                <a:solidFill>
                  <a:srgbClr val="545054"/>
                </a:solidFill>
                <a:latin typeface="Arial"/>
              </a:rPr>
              <a:t>sizeof</a:t>
            </a:r>
            <a:endParaRPr lang="en-GB" sz="2800" spc="-1" dirty="0">
              <a:solidFill>
                <a:srgbClr val="545054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8881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Issue#4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334800" y="1494000"/>
            <a:ext cx="10514520" cy="46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6000"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GB" sz="2800" b="0" strike="noStrike" spc="-1" dirty="0">
                <a:solidFill>
                  <a:srgbClr val="545054"/>
                </a:solidFill>
                <a:latin typeface="Arial"/>
                <a:ea typeface="DejaVu Sans"/>
              </a:rPr>
              <a:t>From parameter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2800" spc="-1" dirty="0">
              <a:solidFill>
                <a:srgbClr val="545054"/>
              </a:solidFill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Implementations that use “X-M2M-Origin:” for </a:t>
            </a:r>
            <a:r>
              <a:rPr lang="en-GB" sz="2800" b="1" spc="-1" dirty="0">
                <a:solidFill>
                  <a:srgbClr val="545054"/>
                </a:solidFill>
                <a:latin typeface="Arial"/>
              </a:rPr>
              <a:t>fresh</a:t>
            </a:r>
            <a:r>
              <a:rPr lang="en-GB" sz="2800" spc="-1" dirty="0">
                <a:solidFill>
                  <a:srgbClr val="545054"/>
                </a:solidFill>
                <a:latin typeface="Arial"/>
              </a:rPr>
              <a:t> registration</a:t>
            </a:r>
          </a:p>
          <a:p>
            <a:pPr marL="914400" lvl="1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Correct use is that it SHALL NOT be present</a:t>
            </a: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Although it seems that specs are ok, can/should we add something else to clarify more?</a:t>
            </a: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Procedure for AE-ID-Stem assigned by the receiver CSE (when From parameter is not present) seems to be incomplete </a:t>
            </a:r>
          </a:p>
          <a:p>
            <a:pPr marL="914400" lvl="1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800" spc="-1" dirty="0">
                <a:solidFill>
                  <a:srgbClr val="545054"/>
                </a:solidFill>
                <a:latin typeface="Arial"/>
              </a:rPr>
              <a:t>Registration through IN-CSE does not seem to be appropriate</a:t>
            </a:r>
          </a:p>
          <a:p>
            <a:pPr>
              <a:lnSpc>
                <a:spcPct val="100000"/>
              </a:lnSpc>
            </a:pPr>
            <a:endParaRPr lang="en-US" sz="24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79360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Issue#5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334800" y="1494000"/>
            <a:ext cx="10514520" cy="46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6000"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800" b="0" strike="noStrike" spc="-1" dirty="0">
                <a:latin typeface="Arial"/>
              </a:rPr>
              <a:t>Persistent http connections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spc="-1" dirty="0">
              <a:solidFill>
                <a:srgbClr val="545054"/>
              </a:solidFill>
              <a:latin typeface="Arial"/>
              <a:ea typeface="DejaVu Sans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US" sz="2800" spc="-1" dirty="0">
                <a:solidFill>
                  <a:srgbClr val="545054"/>
                </a:solidFill>
                <a:latin typeface="Arial"/>
                <a:ea typeface="DejaVu Sans"/>
              </a:rPr>
              <a:t>Implementations using non-persistent connections (which is allowed) but created some issues</a:t>
            </a: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US" sz="2800" b="0" strike="noStrike" spc="-1" dirty="0">
                <a:solidFill>
                  <a:srgbClr val="545054"/>
                </a:solidFill>
                <a:latin typeface="Arial"/>
                <a:ea typeface="DejaVu Sans"/>
              </a:rPr>
              <a:t>Non-persistent connections seems to be appropriate for constrained devices. Should TS-0009 </a:t>
            </a:r>
            <a:r>
              <a:rPr lang="en-US" sz="2800" spc="-1" dirty="0">
                <a:solidFill>
                  <a:srgbClr val="545054"/>
                </a:solidFill>
                <a:latin typeface="Arial"/>
                <a:ea typeface="DejaVu Sans"/>
              </a:rPr>
              <a:t>include anything about persistent/non-persistent connections?</a:t>
            </a:r>
            <a:endParaRPr lang="en-GB" sz="2800" b="0" strike="noStrike" spc="-1" dirty="0">
              <a:solidFill>
                <a:srgbClr val="545054"/>
              </a:solidFill>
              <a:latin typeface="Arial"/>
              <a:ea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82978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pc="-1" dirty="0">
                <a:solidFill>
                  <a:srgbClr val="C63133"/>
                </a:solidFill>
                <a:latin typeface="Arial"/>
                <a:ea typeface="DejaVu Sans"/>
              </a:rPr>
              <a:t>For discussion</a:t>
            </a: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 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8" name="CustomShape 2"/>
          <p:cNvSpPr/>
          <p:nvPr/>
        </p:nvSpPr>
        <p:spPr>
          <a:xfrm>
            <a:off x="334800" y="1494000"/>
            <a:ext cx="10514520" cy="46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86000" lnSpcReduction="10000"/>
          </a:bodyPr>
          <a:lstStyle/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US" sz="2400" b="0" strike="noStrike" spc="-1" dirty="0">
                <a:latin typeface="Arial"/>
              </a:rPr>
              <a:t>Python </a:t>
            </a:r>
            <a:r>
              <a:rPr lang="en-GB" sz="2400" b="0" strike="noStrike" spc="-1" dirty="0">
                <a:solidFill>
                  <a:srgbClr val="545054"/>
                </a:solidFill>
                <a:latin typeface="Arial"/>
                <a:ea typeface="DejaVu Sans"/>
              </a:rPr>
              <a:t>Unit tests:</a:t>
            </a:r>
          </a:p>
          <a:p>
            <a:pPr marL="800100" lvl="1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400" b="0" strike="noStrike" spc="-1" dirty="0">
                <a:solidFill>
                  <a:srgbClr val="545054"/>
                </a:solidFill>
                <a:latin typeface="Arial"/>
                <a:ea typeface="DejaVu Sans"/>
              </a:rPr>
              <a:t>They were very appreciated by partici</a:t>
            </a:r>
            <a:r>
              <a:rPr lang="en-GB" sz="2400" spc="-1" dirty="0">
                <a:solidFill>
                  <a:srgbClr val="545054"/>
                </a:solidFill>
                <a:latin typeface="Arial"/>
                <a:ea typeface="DejaVu Sans"/>
              </a:rPr>
              <a:t>pants</a:t>
            </a:r>
          </a:p>
          <a:p>
            <a:pPr marL="800100" lvl="1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400" b="0" strike="noStrike" spc="-1" dirty="0">
                <a:solidFill>
                  <a:srgbClr val="545054"/>
                </a:solidFill>
                <a:latin typeface="Arial"/>
                <a:ea typeface="DejaVu Sans"/>
              </a:rPr>
              <a:t>How can we promote a more extensive use of those?</a:t>
            </a:r>
          </a:p>
          <a:p>
            <a:pPr marL="1257300" lvl="2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400" spc="-1" dirty="0">
                <a:solidFill>
                  <a:srgbClr val="545054"/>
                </a:solidFill>
                <a:latin typeface="Arial"/>
                <a:ea typeface="DejaVu Sans"/>
              </a:rPr>
              <a:t>They should not replace or be confused with conformance tests</a:t>
            </a:r>
            <a:endParaRPr lang="en-GB" sz="2400" b="0" strike="noStrike" spc="-1" dirty="0">
              <a:solidFill>
                <a:srgbClr val="545054"/>
              </a:solidFill>
              <a:latin typeface="Arial"/>
              <a:ea typeface="DejaVu Sans"/>
            </a:endParaRP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400" b="0" strike="noStrike" spc="-1" dirty="0">
                <a:solidFill>
                  <a:srgbClr val="545054"/>
                </a:solidFill>
                <a:latin typeface="Arial"/>
                <a:ea typeface="DejaVu Sans"/>
              </a:rPr>
              <a:t>Test specs Release 1</a:t>
            </a:r>
          </a:p>
          <a:p>
            <a:pPr marL="800100" lvl="1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400" spc="-1" dirty="0">
                <a:solidFill>
                  <a:srgbClr val="545054"/>
                </a:solidFill>
                <a:latin typeface="Arial"/>
                <a:ea typeface="DejaVu Sans"/>
              </a:rPr>
              <a:t>Test specs Release 1 running for certification, but many fixes have been implemented for other releases and not for Release 1</a:t>
            </a:r>
          </a:p>
          <a:p>
            <a:pPr marL="800100" lvl="1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400" b="0" strike="noStrike" spc="-1" dirty="0">
                <a:solidFill>
                  <a:srgbClr val="545054"/>
                </a:solidFill>
                <a:latin typeface="Arial"/>
                <a:ea typeface="DejaVu Sans"/>
              </a:rPr>
              <a:t>Should we state that it is a deprecated release for people to move forward to other releases (more stable, more interoperable)</a:t>
            </a: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400" b="0" strike="noStrike" spc="-1" dirty="0">
                <a:solidFill>
                  <a:srgbClr val="545054"/>
                </a:solidFill>
                <a:latin typeface="Arial"/>
                <a:ea typeface="DejaVu Sans"/>
              </a:rPr>
              <a:t>Test specs coverage</a:t>
            </a:r>
          </a:p>
          <a:p>
            <a:pPr marL="800100" lvl="1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400" spc="-1" dirty="0">
                <a:solidFill>
                  <a:srgbClr val="545054"/>
                </a:solidFill>
                <a:latin typeface="Arial"/>
                <a:ea typeface="DejaVu Sans"/>
              </a:rPr>
              <a:t>Structure of test specs (ATS modules)</a:t>
            </a:r>
          </a:p>
          <a:p>
            <a:pPr marL="800100" lvl="1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r>
              <a:rPr lang="en-GB" sz="2400" b="0" strike="noStrike" spc="-1" dirty="0">
                <a:solidFill>
                  <a:srgbClr val="545054"/>
                </a:solidFill>
                <a:latin typeface="Arial"/>
                <a:ea typeface="DejaVu Sans"/>
              </a:rPr>
              <a:t>How to use it? Which implementation release are subject for each Test Specs release/module?</a:t>
            </a:r>
          </a:p>
          <a:p>
            <a:pPr marL="342900" indent="-342900">
              <a:lnSpc>
                <a:spcPct val="90000"/>
              </a:lnSpc>
              <a:spcBef>
                <a:spcPts val="1001"/>
              </a:spcBef>
              <a:buFontTx/>
              <a:buChar char="-"/>
            </a:pPr>
            <a:endParaRPr lang="en-US" sz="2400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831960" y="1709640"/>
            <a:ext cx="10514520" cy="285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n-US" sz="6000" b="1" strike="noStrike" spc="-1">
                <a:solidFill>
                  <a:srgbClr val="C63133"/>
                </a:solidFill>
                <a:latin typeface="Arial"/>
                <a:ea typeface="DejaVu Sans"/>
              </a:rPr>
              <a:t>Thank you</a:t>
            </a:r>
            <a:endParaRPr lang="en-US" sz="6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794A7320C5D74AA582AFE2FA9E86DA" ma:contentTypeVersion="13" ma:contentTypeDescription="Create a new document." ma:contentTypeScope="" ma:versionID="7b466d1481346b001e0206720a67b03f">
  <xsd:schema xmlns:xsd="http://www.w3.org/2001/XMLSchema" xmlns:xs="http://www.w3.org/2001/XMLSchema" xmlns:p="http://schemas.microsoft.com/office/2006/metadata/properties" xmlns:ns3="be383100-d921-47a1-96e2-63f6099ad46d" xmlns:ns4="a4d3a65a-15f9-49ca-be9b-88133f1a5881" targetNamespace="http://schemas.microsoft.com/office/2006/metadata/properties" ma:root="true" ma:fieldsID="01f0286ab8824b787dffa9b2fb07014f" ns3:_="" ns4:_="">
    <xsd:import namespace="be383100-d921-47a1-96e2-63f6099ad46d"/>
    <xsd:import namespace="a4d3a65a-15f9-49ca-be9b-88133f1a588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383100-d921-47a1-96e2-63f6099ad4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d3a65a-15f9-49ca-be9b-88133f1a588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8C84A1B-0476-4F56-A1F2-D34CF2759E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e383100-d921-47a1-96e2-63f6099ad46d"/>
    <ds:schemaRef ds:uri="a4d3a65a-15f9-49ca-be9b-88133f1a58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A36802D-905E-4BE6-9F6B-9215C5A057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F386E2-BDD5-495E-BC0F-F1A5343F6BDD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486</Words>
  <Application>Microsoft Office PowerPoint</Application>
  <PresentationFormat>Breitbild</PresentationFormat>
  <Paragraphs>67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9</vt:i4>
      </vt:variant>
    </vt:vector>
  </HeadingPairs>
  <TitlesOfParts>
    <vt:vector size="16" baseType="lpstr">
      <vt:lpstr>Arial</vt:lpstr>
      <vt:lpstr>Myriad Pro Light</vt:lpstr>
      <vt:lpstr>Symbol</vt:lpstr>
      <vt:lpstr>Wingdings</vt:lpstr>
      <vt:lpstr>Office Theme</vt:lpstr>
      <vt:lpstr>Office Theme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Swedlund, Nils</dc:creator>
  <dc:description/>
  <cp:lastModifiedBy>Kraft, Andreas</cp:lastModifiedBy>
  <cp:revision>187</cp:revision>
  <dcterms:created xsi:type="dcterms:W3CDTF">2017-09-21T15:46:31Z</dcterms:created>
  <dcterms:modified xsi:type="dcterms:W3CDTF">2023-01-16T09:55:12Z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iconectiv</vt:lpwstr>
  </property>
  <property fmtid="{D5CDD505-2E9C-101B-9397-08002B2CF9AE}" pid="4" name="ContentTypeId">
    <vt:lpwstr>0x010100F1794A7320C5D74AA582AFE2FA9E86DA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Widescreen</vt:lpwstr>
  </property>
  <property fmtid="{D5CDD505-2E9C-101B-9397-08002B2CF9AE}" pid="11" name="ScaleCrop">
    <vt:bool>false</vt:bool>
  </property>
  <property fmtid="{D5CDD505-2E9C-101B-9397-08002B2CF9AE}" pid="12" name="ShareDoc">
    <vt:bool>false</vt:bool>
  </property>
  <property fmtid="{D5CDD505-2E9C-101B-9397-08002B2CF9AE}" pid="13" name="Slides">
    <vt:i4>7</vt:i4>
  </property>
</Properties>
</file>