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 id="2147483674" r:id="rId6"/>
  </p:sldMasterIdLst>
  <p:notesMasterIdLst>
    <p:notesMasterId r:id="rId15"/>
  </p:notesMasterIdLst>
  <p:sldIdLst>
    <p:sldId id="256" r:id="rId7"/>
    <p:sldId id="3851" r:id="rId8"/>
    <p:sldId id="3856" r:id="rId9"/>
    <p:sldId id="3858" r:id="rId10"/>
    <p:sldId id="3860" r:id="rId11"/>
    <p:sldId id="3861" r:id="rId12"/>
    <p:sldId id="3862" r:id="rId13"/>
    <p:sldId id="262" r:id="rId14"/>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51BF77-611E-449F-BDEB-DB09B5314CB8}" v="4" dt="2023-01-26T12:06:37.1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99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guel Angel Reina Ortega" userId="da673a6a-a879-415f-b191-15cf5ba78b59" providerId="ADAL" clId="{546EEF93-069A-43C6-A6AE-958FD30D2DB9}"/>
    <pc:docChg chg="custSel addSld delSld modSld">
      <pc:chgData name="Miguel Angel Reina Ortega" userId="da673a6a-a879-415f-b191-15cf5ba78b59" providerId="ADAL" clId="{546EEF93-069A-43C6-A6AE-958FD30D2DB9}" dt="2022-02-10T11:47:04.678" v="5755" actId="20577"/>
      <pc:docMkLst>
        <pc:docMk/>
      </pc:docMkLst>
      <pc:sldChg chg="modSp mod">
        <pc:chgData name="Miguel Angel Reina Ortega" userId="da673a6a-a879-415f-b191-15cf5ba78b59" providerId="ADAL" clId="{546EEF93-069A-43C6-A6AE-958FD30D2DB9}" dt="2022-02-09T16:48:24.835" v="77" actId="6549"/>
        <pc:sldMkLst>
          <pc:docMk/>
          <pc:sldMk cId="0" sldId="256"/>
        </pc:sldMkLst>
        <pc:spChg chg="mod">
          <ac:chgData name="Miguel Angel Reina Ortega" userId="da673a6a-a879-415f-b191-15cf5ba78b59" providerId="ADAL" clId="{546EEF93-069A-43C6-A6AE-958FD30D2DB9}" dt="2022-02-09T16:48:24.835" v="77" actId="6549"/>
          <ac:spMkLst>
            <pc:docMk/>
            <pc:sldMk cId="0" sldId="256"/>
            <ac:spMk id="129" creationId="{00000000-0000-0000-0000-000000000000}"/>
          </ac:spMkLst>
        </pc:spChg>
      </pc:sldChg>
      <pc:sldChg chg="delSp modSp mod">
        <pc:chgData name="Miguel Angel Reina Ortega" userId="da673a6a-a879-415f-b191-15cf5ba78b59" providerId="ADAL" clId="{546EEF93-069A-43C6-A6AE-958FD30D2DB9}" dt="2022-02-10T11:37:46.203" v="5648"/>
        <pc:sldMkLst>
          <pc:docMk/>
          <pc:sldMk cId="0" sldId="257"/>
        </pc:sldMkLst>
        <pc:spChg chg="mod">
          <ac:chgData name="Miguel Angel Reina Ortega" userId="da673a6a-a879-415f-b191-15cf5ba78b59" providerId="ADAL" clId="{546EEF93-069A-43C6-A6AE-958FD30D2DB9}" dt="2022-02-09T16:48:47.736" v="92" actId="6549"/>
          <ac:spMkLst>
            <pc:docMk/>
            <pc:sldMk cId="0" sldId="257"/>
            <ac:spMk id="132" creationId="{00000000-0000-0000-0000-000000000000}"/>
          </ac:spMkLst>
        </pc:spChg>
        <pc:spChg chg="mod">
          <ac:chgData name="Miguel Angel Reina Ortega" userId="da673a6a-a879-415f-b191-15cf5ba78b59" providerId="ADAL" clId="{546EEF93-069A-43C6-A6AE-958FD30D2DB9}" dt="2022-02-10T11:37:46.203" v="5648"/>
          <ac:spMkLst>
            <pc:docMk/>
            <pc:sldMk cId="0" sldId="257"/>
            <ac:spMk id="133" creationId="{00000000-0000-0000-0000-000000000000}"/>
          </ac:spMkLst>
        </pc:spChg>
        <pc:picChg chg="del">
          <ac:chgData name="Miguel Angel Reina Ortega" userId="da673a6a-a879-415f-b191-15cf5ba78b59" providerId="ADAL" clId="{546EEF93-069A-43C6-A6AE-958FD30D2DB9}" dt="2022-02-09T16:50:08.463" v="319" actId="478"/>
          <ac:picMkLst>
            <pc:docMk/>
            <pc:sldMk cId="0" sldId="257"/>
            <ac:picMk id="134" creationId="{00000000-0000-0000-0000-000000000000}"/>
          </ac:picMkLst>
        </pc:picChg>
      </pc:sldChg>
      <pc:sldChg chg="modSp mod">
        <pc:chgData name="Miguel Angel Reina Ortega" userId="da673a6a-a879-415f-b191-15cf5ba78b59" providerId="ADAL" clId="{546EEF93-069A-43C6-A6AE-958FD30D2DB9}" dt="2022-02-10T11:47:04.678" v="5755" actId="20577"/>
        <pc:sldMkLst>
          <pc:docMk/>
          <pc:sldMk cId="0" sldId="258"/>
        </pc:sldMkLst>
        <pc:spChg chg="mod">
          <ac:chgData name="Miguel Angel Reina Ortega" userId="da673a6a-a879-415f-b191-15cf5ba78b59" providerId="ADAL" clId="{546EEF93-069A-43C6-A6AE-958FD30D2DB9}" dt="2022-02-09T16:50:25.981" v="336" actId="20577"/>
          <ac:spMkLst>
            <pc:docMk/>
            <pc:sldMk cId="0" sldId="258"/>
            <ac:spMk id="135" creationId="{00000000-0000-0000-0000-000000000000}"/>
          </ac:spMkLst>
        </pc:spChg>
        <pc:spChg chg="mod">
          <ac:chgData name="Miguel Angel Reina Ortega" userId="da673a6a-a879-415f-b191-15cf5ba78b59" providerId="ADAL" clId="{546EEF93-069A-43C6-A6AE-958FD30D2DB9}" dt="2022-02-10T11:47:04.678" v="5755" actId="20577"/>
          <ac:spMkLst>
            <pc:docMk/>
            <pc:sldMk cId="0" sldId="258"/>
            <ac:spMk id="136" creationId="{00000000-0000-0000-0000-000000000000}"/>
          </ac:spMkLst>
        </pc:spChg>
      </pc:sldChg>
      <pc:sldChg chg="modSp mod">
        <pc:chgData name="Miguel Angel Reina Ortega" userId="da673a6a-a879-415f-b191-15cf5ba78b59" providerId="ADAL" clId="{546EEF93-069A-43C6-A6AE-958FD30D2DB9}" dt="2022-02-10T11:39:53.132" v="5744" actId="20577"/>
        <pc:sldMkLst>
          <pc:docMk/>
          <pc:sldMk cId="0" sldId="259"/>
        </pc:sldMkLst>
        <pc:spChg chg="mod">
          <ac:chgData name="Miguel Angel Reina Ortega" userId="da673a6a-a879-415f-b191-15cf5ba78b59" providerId="ADAL" clId="{546EEF93-069A-43C6-A6AE-958FD30D2DB9}" dt="2022-02-09T17:31:19.842" v="3021" actId="20577"/>
          <ac:spMkLst>
            <pc:docMk/>
            <pc:sldMk cId="0" sldId="259"/>
            <ac:spMk id="137" creationId="{00000000-0000-0000-0000-000000000000}"/>
          </ac:spMkLst>
        </pc:spChg>
        <pc:spChg chg="mod">
          <ac:chgData name="Miguel Angel Reina Ortega" userId="da673a6a-a879-415f-b191-15cf5ba78b59" providerId="ADAL" clId="{546EEF93-069A-43C6-A6AE-958FD30D2DB9}" dt="2022-02-10T11:39:53.132" v="5744" actId="20577"/>
          <ac:spMkLst>
            <pc:docMk/>
            <pc:sldMk cId="0" sldId="259"/>
            <ac:spMk id="138" creationId="{00000000-0000-0000-0000-000000000000}"/>
          </ac:spMkLst>
        </pc:spChg>
      </pc:sldChg>
      <pc:sldChg chg="del">
        <pc:chgData name="Miguel Angel Reina Ortega" userId="da673a6a-a879-415f-b191-15cf5ba78b59" providerId="ADAL" clId="{546EEF93-069A-43C6-A6AE-958FD30D2DB9}" dt="2022-02-09T17:34:50.633" v="3755" actId="47"/>
        <pc:sldMkLst>
          <pc:docMk/>
          <pc:sldMk cId="0" sldId="260"/>
        </pc:sldMkLst>
      </pc:sldChg>
      <pc:sldChg chg="modSp del mod">
        <pc:chgData name="Miguel Angel Reina Ortega" userId="da673a6a-a879-415f-b191-15cf5ba78b59" providerId="ADAL" clId="{546EEF93-069A-43C6-A6AE-958FD30D2DB9}" dt="2022-02-09T17:34:52.893" v="3756" actId="47"/>
        <pc:sldMkLst>
          <pc:docMk/>
          <pc:sldMk cId="0" sldId="261"/>
        </pc:sldMkLst>
        <pc:spChg chg="mod">
          <ac:chgData name="Miguel Angel Reina Ortega" userId="da673a6a-a879-415f-b191-15cf5ba78b59" providerId="ADAL" clId="{546EEF93-069A-43C6-A6AE-958FD30D2DB9}" dt="2022-02-09T17:23:00.905" v="2624" actId="27636"/>
          <ac:spMkLst>
            <pc:docMk/>
            <pc:sldMk cId="0" sldId="261"/>
            <ac:spMk id="143" creationId="{00000000-0000-0000-0000-000000000000}"/>
          </ac:spMkLst>
        </pc:spChg>
      </pc:sldChg>
      <pc:sldChg chg="modSp add mod">
        <pc:chgData name="Miguel Angel Reina Ortega" userId="da673a6a-a879-415f-b191-15cf5ba78b59" providerId="ADAL" clId="{546EEF93-069A-43C6-A6AE-958FD30D2DB9}" dt="2022-02-10T11:13:03.200" v="4935" actId="20577"/>
        <pc:sldMkLst>
          <pc:docMk/>
          <pc:sldMk cId="2036009619" sldId="263"/>
        </pc:sldMkLst>
        <pc:spChg chg="mod">
          <ac:chgData name="Miguel Angel Reina Ortega" userId="da673a6a-a879-415f-b191-15cf5ba78b59" providerId="ADAL" clId="{546EEF93-069A-43C6-A6AE-958FD30D2DB9}" dt="2022-02-09T16:56:26.378" v="789" actId="20577"/>
          <ac:spMkLst>
            <pc:docMk/>
            <pc:sldMk cId="2036009619" sldId="263"/>
            <ac:spMk id="135" creationId="{00000000-0000-0000-0000-000000000000}"/>
          </ac:spMkLst>
        </pc:spChg>
        <pc:spChg chg="mod">
          <ac:chgData name="Miguel Angel Reina Ortega" userId="da673a6a-a879-415f-b191-15cf5ba78b59" providerId="ADAL" clId="{546EEF93-069A-43C6-A6AE-958FD30D2DB9}" dt="2022-02-10T11:13:03.200" v="4935" actId="20577"/>
          <ac:spMkLst>
            <pc:docMk/>
            <pc:sldMk cId="2036009619" sldId="263"/>
            <ac:spMk id="136" creationId="{00000000-0000-0000-0000-000000000000}"/>
          </ac:spMkLst>
        </pc:spChg>
      </pc:sldChg>
      <pc:sldChg chg="modSp add mod">
        <pc:chgData name="Miguel Angel Reina Ortega" userId="da673a6a-a879-415f-b191-15cf5ba78b59" providerId="ADAL" clId="{546EEF93-069A-43C6-A6AE-958FD30D2DB9}" dt="2022-02-10T10:26:01.734" v="4591" actId="20577"/>
        <pc:sldMkLst>
          <pc:docMk/>
          <pc:sldMk cId="3398881708" sldId="264"/>
        </pc:sldMkLst>
        <pc:spChg chg="mod">
          <ac:chgData name="Miguel Angel Reina Ortega" userId="da673a6a-a879-415f-b191-15cf5ba78b59" providerId="ADAL" clId="{546EEF93-069A-43C6-A6AE-958FD30D2DB9}" dt="2022-02-09T17:02:20.990" v="1242" actId="20577"/>
          <ac:spMkLst>
            <pc:docMk/>
            <pc:sldMk cId="3398881708" sldId="264"/>
            <ac:spMk id="135" creationId="{00000000-0000-0000-0000-000000000000}"/>
          </ac:spMkLst>
        </pc:spChg>
        <pc:spChg chg="mod">
          <ac:chgData name="Miguel Angel Reina Ortega" userId="da673a6a-a879-415f-b191-15cf5ba78b59" providerId="ADAL" clId="{546EEF93-069A-43C6-A6AE-958FD30D2DB9}" dt="2022-02-10T10:26:01.734" v="4591" actId="20577"/>
          <ac:spMkLst>
            <pc:docMk/>
            <pc:sldMk cId="3398881708" sldId="264"/>
            <ac:spMk id="136" creationId="{00000000-0000-0000-0000-000000000000}"/>
          </ac:spMkLst>
        </pc:spChg>
      </pc:sldChg>
      <pc:sldChg chg="modSp add mod">
        <pc:chgData name="Miguel Angel Reina Ortega" userId="da673a6a-a879-415f-b191-15cf5ba78b59" providerId="ADAL" clId="{546EEF93-069A-43C6-A6AE-958FD30D2DB9}" dt="2022-02-10T11:18:48.396" v="5036" actId="20577"/>
        <pc:sldMkLst>
          <pc:docMk/>
          <pc:sldMk cId="3479360605" sldId="265"/>
        </pc:sldMkLst>
        <pc:spChg chg="mod">
          <ac:chgData name="Miguel Angel Reina Ortega" userId="da673a6a-a879-415f-b191-15cf5ba78b59" providerId="ADAL" clId="{546EEF93-069A-43C6-A6AE-958FD30D2DB9}" dt="2022-02-09T17:08:42.080" v="1701" actId="20577"/>
          <ac:spMkLst>
            <pc:docMk/>
            <pc:sldMk cId="3479360605" sldId="265"/>
            <ac:spMk id="135" creationId="{00000000-0000-0000-0000-000000000000}"/>
          </ac:spMkLst>
        </pc:spChg>
        <pc:spChg chg="mod">
          <ac:chgData name="Miguel Angel Reina Ortega" userId="da673a6a-a879-415f-b191-15cf5ba78b59" providerId="ADAL" clId="{546EEF93-069A-43C6-A6AE-958FD30D2DB9}" dt="2022-02-10T11:18:48.396" v="5036" actId="20577"/>
          <ac:spMkLst>
            <pc:docMk/>
            <pc:sldMk cId="3479360605" sldId="265"/>
            <ac:spMk id="136" creationId="{00000000-0000-0000-0000-000000000000}"/>
          </ac:spMkLst>
        </pc:spChg>
      </pc:sldChg>
      <pc:sldChg chg="addSp modSp add mod">
        <pc:chgData name="Miguel Angel Reina Ortega" userId="da673a6a-a879-415f-b191-15cf5ba78b59" providerId="ADAL" clId="{546EEF93-069A-43C6-A6AE-958FD30D2DB9}" dt="2022-02-10T11:25:25.596" v="5159" actId="20577"/>
        <pc:sldMkLst>
          <pc:docMk/>
          <pc:sldMk cId="82978566" sldId="266"/>
        </pc:sldMkLst>
        <pc:spChg chg="mod">
          <ac:chgData name="Miguel Angel Reina Ortega" userId="da673a6a-a879-415f-b191-15cf5ba78b59" providerId="ADAL" clId="{546EEF93-069A-43C6-A6AE-958FD30D2DB9}" dt="2022-02-09T17:21:12.059" v="2534" actId="20577"/>
          <ac:spMkLst>
            <pc:docMk/>
            <pc:sldMk cId="82978566" sldId="266"/>
            <ac:spMk id="135" creationId="{00000000-0000-0000-0000-000000000000}"/>
          </ac:spMkLst>
        </pc:spChg>
        <pc:spChg chg="mod">
          <ac:chgData name="Miguel Angel Reina Ortega" userId="da673a6a-a879-415f-b191-15cf5ba78b59" providerId="ADAL" clId="{546EEF93-069A-43C6-A6AE-958FD30D2DB9}" dt="2022-02-10T11:25:25.596" v="5159" actId="20577"/>
          <ac:spMkLst>
            <pc:docMk/>
            <pc:sldMk cId="82978566" sldId="266"/>
            <ac:spMk id="136" creationId="{00000000-0000-0000-0000-000000000000}"/>
          </ac:spMkLst>
        </pc:spChg>
        <pc:graphicFrameChg chg="add mod modGraphic">
          <ac:chgData name="Miguel Angel Reina Ortega" userId="da673a6a-a879-415f-b191-15cf5ba78b59" providerId="ADAL" clId="{546EEF93-069A-43C6-A6AE-958FD30D2DB9}" dt="2022-02-10T11:25:22.206" v="5158" actId="1076"/>
          <ac:graphicFrameMkLst>
            <pc:docMk/>
            <pc:sldMk cId="82978566" sldId="266"/>
            <ac:graphicFrameMk id="2" creationId="{613CA3DD-B6D5-493C-9054-EC7D23A2A415}"/>
          </ac:graphicFrameMkLst>
        </pc:graphicFrameChg>
        <pc:graphicFrameChg chg="add mod modGraphic">
          <ac:chgData name="Miguel Angel Reina Ortega" userId="da673a6a-a879-415f-b191-15cf5ba78b59" providerId="ADAL" clId="{546EEF93-069A-43C6-A6AE-958FD30D2DB9}" dt="2022-02-10T11:25:16.512" v="5157" actId="1076"/>
          <ac:graphicFrameMkLst>
            <pc:docMk/>
            <pc:sldMk cId="82978566" sldId="266"/>
            <ac:graphicFrameMk id="5" creationId="{E0043005-815F-4A03-9577-A9D49210B520}"/>
          </ac:graphicFrameMkLst>
        </pc:graphicFrameChg>
      </pc:sldChg>
    </pc:docChg>
  </pc:docChgLst>
  <pc:docChgLst>
    <pc:chgData name="Miguel Angel Reina Ortega" userId="da673a6a-a879-415f-b191-15cf5ba78b59" providerId="ADAL" clId="{EFC45CE2-4045-40B1-AA16-4C4A693935AF}"/>
    <pc:docChg chg="custSel modSld">
      <pc:chgData name="Miguel Angel Reina Ortega" userId="da673a6a-a879-415f-b191-15cf5ba78b59" providerId="ADAL" clId="{EFC45CE2-4045-40B1-AA16-4C4A693935AF}" dt="2023-01-13T14:05:19.807" v="189" actId="20577"/>
      <pc:docMkLst>
        <pc:docMk/>
      </pc:docMkLst>
      <pc:sldChg chg="modSp mod">
        <pc:chgData name="Miguel Angel Reina Ortega" userId="da673a6a-a879-415f-b191-15cf5ba78b59" providerId="ADAL" clId="{EFC45CE2-4045-40B1-AA16-4C4A693935AF}" dt="2023-01-13T14:05:19.807" v="189" actId="20577"/>
        <pc:sldMkLst>
          <pc:docMk/>
          <pc:sldMk cId="0" sldId="256"/>
        </pc:sldMkLst>
        <pc:spChg chg="mod">
          <ac:chgData name="Miguel Angel Reina Ortega" userId="da673a6a-a879-415f-b191-15cf5ba78b59" providerId="ADAL" clId="{EFC45CE2-4045-40B1-AA16-4C4A693935AF}" dt="2023-01-13T14:05:19.807" v="189" actId="20577"/>
          <ac:spMkLst>
            <pc:docMk/>
            <pc:sldMk cId="0" sldId="256"/>
            <ac:spMk id="130" creationId="{00000000-0000-0000-0000-000000000000}"/>
          </ac:spMkLst>
        </pc:spChg>
      </pc:sldChg>
      <pc:sldChg chg="modSp mod">
        <pc:chgData name="Miguel Angel Reina Ortega" userId="da673a6a-a879-415f-b191-15cf5ba78b59" providerId="ADAL" clId="{EFC45CE2-4045-40B1-AA16-4C4A693935AF}" dt="2023-01-13T14:03:45.333" v="159" actId="20577"/>
        <pc:sldMkLst>
          <pc:docMk/>
          <pc:sldMk cId="0" sldId="259"/>
        </pc:sldMkLst>
        <pc:spChg chg="mod">
          <ac:chgData name="Miguel Angel Reina Ortega" userId="da673a6a-a879-415f-b191-15cf5ba78b59" providerId="ADAL" clId="{EFC45CE2-4045-40B1-AA16-4C4A693935AF}" dt="2023-01-13T14:03:45.333" v="159" actId="20577"/>
          <ac:spMkLst>
            <pc:docMk/>
            <pc:sldMk cId="0" sldId="259"/>
            <ac:spMk id="138" creationId="{00000000-0000-0000-0000-000000000000}"/>
          </ac:spMkLst>
        </pc:spChg>
      </pc:sldChg>
    </pc:docChg>
  </pc:docChgLst>
  <pc:docChgLst>
    <pc:chgData name="Miguel Angel Reina Ortega" userId="da673a6a-a879-415f-b191-15cf5ba78b59" providerId="ADAL" clId="{A86CBB85-AE30-480B-839D-780FCD2366FE}"/>
    <pc:docChg chg="undo custSel modSld">
      <pc:chgData name="Miguel Angel Reina Ortega" userId="da673a6a-a879-415f-b191-15cf5ba78b59" providerId="ADAL" clId="{A86CBB85-AE30-480B-839D-780FCD2366FE}" dt="2021-02-10T17:59:46.436" v="12" actId="27636"/>
      <pc:docMkLst>
        <pc:docMk/>
      </pc:docMkLst>
      <pc:sldChg chg="modSp mod">
        <pc:chgData name="Miguel Angel Reina Ortega" userId="da673a6a-a879-415f-b191-15cf5ba78b59" providerId="ADAL" clId="{A86CBB85-AE30-480B-839D-780FCD2366FE}" dt="2021-02-10T17:59:46.436" v="12" actId="27636"/>
        <pc:sldMkLst>
          <pc:docMk/>
          <pc:sldMk cId="0" sldId="257"/>
        </pc:sldMkLst>
        <pc:spChg chg="mod">
          <ac:chgData name="Miguel Angel Reina Ortega" userId="da673a6a-a879-415f-b191-15cf5ba78b59" providerId="ADAL" clId="{A86CBB85-AE30-480B-839D-780FCD2366FE}" dt="2021-02-10T17:59:46.436" v="12" actId="27636"/>
          <ac:spMkLst>
            <pc:docMk/>
            <pc:sldMk cId="0" sldId="257"/>
            <ac:spMk id="133" creationId="{00000000-0000-0000-0000-000000000000}"/>
          </ac:spMkLst>
        </pc:spChg>
      </pc:sldChg>
      <pc:sldChg chg="modSp mod">
        <pc:chgData name="Miguel Angel Reina Ortega" userId="da673a6a-a879-415f-b191-15cf5ba78b59" providerId="ADAL" clId="{A86CBB85-AE30-480B-839D-780FCD2366FE}" dt="2021-01-28T14:58:05.657" v="3" actId="27636"/>
        <pc:sldMkLst>
          <pc:docMk/>
          <pc:sldMk cId="0" sldId="258"/>
        </pc:sldMkLst>
        <pc:spChg chg="mod">
          <ac:chgData name="Miguel Angel Reina Ortega" userId="da673a6a-a879-415f-b191-15cf5ba78b59" providerId="ADAL" clId="{A86CBB85-AE30-480B-839D-780FCD2366FE}" dt="2021-01-28T14:58:05.657" v="3" actId="27636"/>
          <ac:spMkLst>
            <pc:docMk/>
            <pc:sldMk cId="0" sldId="258"/>
            <ac:spMk id="136" creationId="{00000000-0000-0000-0000-000000000000}"/>
          </ac:spMkLst>
        </pc:spChg>
      </pc:sldChg>
      <pc:sldChg chg="modSp mod">
        <pc:chgData name="Miguel Angel Reina Ortega" userId="da673a6a-a879-415f-b191-15cf5ba78b59" providerId="ADAL" clId="{A86CBB85-AE30-480B-839D-780FCD2366FE}" dt="2021-02-10T17:59:46.333" v="10" actId="27636"/>
        <pc:sldMkLst>
          <pc:docMk/>
          <pc:sldMk cId="0" sldId="259"/>
        </pc:sldMkLst>
        <pc:spChg chg="mod">
          <ac:chgData name="Miguel Angel Reina Ortega" userId="da673a6a-a879-415f-b191-15cf5ba78b59" providerId="ADAL" clId="{A86CBB85-AE30-480B-839D-780FCD2366FE}" dt="2021-02-10T17:59:46.333" v="10" actId="27636"/>
          <ac:spMkLst>
            <pc:docMk/>
            <pc:sldMk cId="0" sldId="259"/>
            <ac:spMk id="138" creationId="{00000000-0000-0000-0000-000000000000}"/>
          </ac:spMkLst>
        </pc:spChg>
      </pc:sldChg>
      <pc:sldChg chg="modSp mod">
        <pc:chgData name="Miguel Angel Reina Ortega" userId="da673a6a-a879-415f-b191-15cf5ba78b59" providerId="ADAL" clId="{A86CBB85-AE30-480B-839D-780FCD2366FE}" dt="2021-02-10T17:59:46.411" v="11" actId="27636"/>
        <pc:sldMkLst>
          <pc:docMk/>
          <pc:sldMk cId="0" sldId="261"/>
        </pc:sldMkLst>
        <pc:spChg chg="mod">
          <ac:chgData name="Miguel Angel Reina Ortega" userId="da673a6a-a879-415f-b191-15cf5ba78b59" providerId="ADAL" clId="{A86CBB85-AE30-480B-839D-780FCD2366FE}" dt="2021-02-10T17:59:46.411" v="11" actId="27636"/>
          <ac:spMkLst>
            <pc:docMk/>
            <pc:sldMk cId="0" sldId="261"/>
            <ac:spMk id="143" creationId="{00000000-0000-0000-0000-000000000000}"/>
          </ac:spMkLst>
        </pc:spChg>
      </pc:sldChg>
    </pc:docChg>
  </pc:docChgLst>
  <pc:docChgLst>
    <pc:chgData name="Miguel Angel Reina Ortega" userId="da673a6a-a879-415f-b191-15cf5ba78b59" providerId="ADAL" clId="{6C51BF77-611E-449F-BDEB-DB09B5314CB8}"/>
    <pc:docChg chg="undo custSel addSld delSld modSld">
      <pc:chgData name="Miguel Angel Reina Ortega" userId="da673a6a-a879-415f-b191-15cf5ba78b59" providerId="ADAL" clId="{6C51BF77-611E-449F-BDEB-DB09B5314CB8}" dt="2023-02-16T17:15:42.562" v="292" actId="20577"/>
      <pc:docMkLst>
        <pc:docMk/>
      </pc:docMkLst>
      <pc:sldChg chg="modSp mod">
        <pc:chgData name="Miguel Angel Reina Ortega" userId="da673a6a-a879-415f-b191-15cf5ba78b59" providerId="ADAL" clId="{6C51BF77-611E-449F-BDEB-DB09B5314CB8}" dt="2023-01-26T12:12:26.328" v="149" actId="20577"/>
        <pc:sldMkLst>
          <pc:docMk/>
          <pc:sldMk cId="0" sldId="256"/>
        </pc:sldMkLst>
        <pc:spChg chg="mod">
          <ac:chgData name="Miguel Angel Reina Ortega" userId="da673a6a-a879-415f-b191-15cf5ba78b59" providerId="ADAL" clId="{6C51BF77-611E-449F-BDEB-DB09B5314CB8}" dt="2023-01-26T12:12:26.328" v="149" actId="20577"/>
          <ac:spMkLst>
            <pc:docMk/>
            <pc:sldMk cId="0" sldId="256"/>
            <ac:spMk id="129" creationId="{00000000-0000-0000-0000-000000000000}"/>
          </ac:spMkLst>
        </pc:spChg>
      </pc:sldChg>
      <pc:sldChg chg="del">
        <pc:chgData name="Miguel Angel Reina Ortega" userId="da673a6a-a879-415f-b191-15cf5ba78b59" providerId="ADAL" clId="{6C51BF77-611E-449F-BDEB-DB09B5314CB8}" dt="2023-01-26T12:01:40.780" v="35" actId="47"/>
        <pc:sldMkLst>
          <pc:docMk/>
          <pc:sldMk cId="0" sldId="257"/>
        </pc:sldMkLst>
      </pc:sldChg>
      <pc:sldChg chg="del">
        <pc:chgData name="Miguel Angel Reina Ortega" userId="da673a6a-a879-415f-b191-15cf5ba78b59" providerId="ADAL" clId="{6C51BF77-611E-449F-BDEB-DB09B5314CB8}" dt="2023-01-26T12:06:13.053" v="40" actId="47"/>
        <pc:sldMkLst>
          <pc:docMk/>
          <pc:sldMk cId="0" sldId="258"/>
        </pc:sldMkLst>
      </pc:sldChg>
      <pc:sldChg chg="del">
        <pc:chgData name="Miguel Angel Reina Ortega" userId="da673a6a-a879-415f-b191-15cf5ba78b59" providerId="ADAL" clId="{6C51BF77-611E-449F-BDEB-DB09B5314CB8}" dt="2023-01-26T12:06:16.636" v="45" actId="47"/>
        <pc:sldMkLst>
          <pc:docMk/>
          <pc:sldMk cId="0" sldId="259"/>
        </pc:sldMkLst>
      </pc:sldChg>
      <pc:sldChg chg="del">
        <pc:chgData name="Miguel Angel Reina Ortega" userId="da673a6a-a879-415f-b191-15cf5ba78b59" providerId="ADAL" clId="{6C51BF77-611E-449F-BDEB-DB09B5314CB8}" dt="2023-01-26T12:06:14.207" v="41" actId="47"/>
        <pc:sldMkLst>
          <pc:docMk/>
          <pc:sldMk cId="2036009619" sldId="263"/>
        </pc:sldMkLst>
      </pc:sldChg>
      <pc:sldChg chg="del">
        <pc:chgData name="Miguel Angel Reina Ortega" userId="da673a6a-a879-415f-b191-15cf5ba78b59" providerId="ADAL" clId="{6C51BF77-611E-449F-BDEB-DB09B5314CB8}" dt="2023-01-26T12:06:14.716" v="42" actId="47"/>
        <pc:sldMkLst>
          <pc:docMk/>
          <pc:sldMk cId="3398881708" sldId="264"/>
        </pc:sldMkLst>
      </pc:sldChg>
      <pc:sldChg chg="del">
        <pc:chgData name="Miguel Angel Reina Ortega" userId="da673a6a-a879-415f-b191-15cf5ba78b59" providerId="ADAL" clId="{6C51BF77-611E-449F-BDEB-DB09B5314CB8}" dt="2023-01-26T12:06:15.083" v="43" actId="47"/>
        <pc:sldMkLst>
          <pc:docMk/>
          <pc:sldMk cId="3479360605" sldId="265"/>
        </pc:sldMkLst>
      </pc:sldChg>
      <pc:sldChg chg="del">
        <pc:chgData name="Miguel Angel Reina Ortega" userId="da673a6a-a879-415f-b191-15cf5ba78b59" providerId="ADAL" clId="{6C51BF77-611E-449F-BDEB-DB09B5314CB8}" dt="2023-01-26T12:06:15.627" v="44" actId="47"/>
        <pc:sldMkLst>
          <pc:docMk/>
          <pc:sldMk cId="82978566" sldId="266"/>
        </pc:sldMkLst>
      </pc:sldChg>
      <pc:sldChg chg="new del">
        <pc:chgData name="Miguel Angel Reina Ortega" userId="da673a6a-a879-415f-b191-15cf5ba78b59" providerId="ADAL" clId="{6C51BF77-611E-449F-BDEB-DB09B5314CB8}" dt="2023-01-26T12:01:42.721" v="36" actId="47"/>
        <pc:sldMkLst>
          <pc:docMk/>
          <pc:sldMk cId="2073013223" sldId="267"/>
        </pc:sldMkLst>
      </pc:sldChg>
      <pc:sldChg chg="delSp modSp add del mod">
        <pc:chgData name="Miguel Angel Reina Ortega" userId="da673a6a-a879-415f-b191-15cf5ba78b59" providerId="ADAL" clId="{6C51BF77-611E-449F-BDEB-DB09B5314CB8}" dt="2023-01-26T12:01:57.270" v="37" actId="478"/>
        <pc:sldMkLst>
          <pc:docMk/>
          <pc:sldMk cId="3548027397" sldId="3851"/>
        </pc:sldMkLst>
        <pc:spChg chg="mod">
          <ac:chgData name="Miguel Angel Reina Ortega" userId="da673a6a-a879-415f-b191-15cf5ba78b59" providerId="ADAL" clId="{6C51BF77-611E-449F-BDEB-DB09B5314CB8}" dt="2023-01-26T12:01:27.972" v="34" actId="1036"/>
          <ac:spMkLst>
            <pc:docMk/>
            <pc:sldMk cId="3548027397" sldId="3851"/>
            <ac:spMk id="31747" creationId="{00000000-0000-0000-0000-000000000000}"/>
          </ac:spMkLst>
        </pc:spChg>
        <pc:spChg chg="del">
          <ac:chgData name="Miguel Angel Reina Ortega" userId="da673a6a-a879-415f-b191-15cf5ba78b59" providerId="ADAL" clId="{6C51BF77-611E-449F-BDEB-DB09B5314CB8}" dt="2023-01-26T12:01:57.270" v="37" actId="478"/>
          <ac:spMkLst>
            <pc:docMk/>
            <pc:sldMk cId="3548027397" sldId="3851"/>
            <ac:spMk id="31748" creationId="{00000000-0000-0000-0000-000000000000}"/>
          </ac:spMkLst>
        </pc:spChg>
      </pc:sldChg>
      <pc:sldChg chg="new del">
        <pc:chgData name="Miguel Angel Reina Ortega" userId="da673a6a-a879-415f-b191-15cf5ba78b59" providerId="ADAL" clId="{6C51BF77-611E-449F-BDEB-DB09B5314CB8}" dt="2023-01-26T12:06:24.813" v="47" actId="47"/>
        <pc:sldMkLst>
          <pc:docMk/>
          <pc:sldMk cId="1510075851" sldId="3852"/>
        </pc:sldMkLst>
      </pc:sldChg>
      <pc:sldChg chg="delSp modSp add mod">
        <pc:chgData name="Miguel Angel Reina Ortega" userId="da673a6a-a879-415f-b191-15cf5ba78b59" providerId="ADAL" clId="{6C51BF77-611E-449F-BDEB-DB09B5314CB8}" dt="2023-02-16T17:12:32.493" v="211" actId="20577"/>
        <pc:sldMkLst>
          <pc:docMk/>
          <pc:sldMk cId="4234500461" sldId="3856"/>
        </pc:sldMkLst>
        <pc:spChg chg="mod">
          <ac:chgData name="Miguel Angel Reina Ortega" userId="da673a6a-a879-415f-b191-15cf5ba78b59" providerId="ADAL" clId="{6C51BF77-611E-449F-BDEB-DB09B5314CB8}" dt="2023-02-16T17:12:32.493" v="211" actId="20577"/>
          <ac:spMkLst>
            <pc:docMk/>
            <pc:sldMk cId="4234500461" sldId="3856"/>
            <ac:spMk id="31747" creationId="{00000000-0000-0000-0000-000000000000}"/>
          </ac:spMkLst>
        </pc:spChg>
        <pc:spChg chg="del">
          <ac:chgData name="Miguel Angel Reina Ortega" userId="da673a6a-a879-415f-b191-15cf5ba78b59" providerId="ADAL" clId="{6C51BF77-611E-449F-BDEB-DB09B5314CB8}" dt="2023-01-26T12:06:48.923" v="49" actId="478"/>
          <ac:spMkLst>
            <pc:docMk/>
            <pc:sldMk cId="4234500461" sldId="3856"/>
            <ac:spMk id="31748" creationId="{00000000-0000-0000-0000-000000000000}"/>
          </ac:spMkLst>
        </pc:spChg>
      </pc:sldChg>
      <pc:sldChg chg="delSp modSp add mod">
        <pc:chgData name="Miguel Angel Reina Ortega" userId="da673a6a-a879-415f-b191-15cf5ba78b59" providerId="ADAL" clId="{6C51BF77-611E-449F-BDEB-DB09B5314CB8}" dt="2023-02-16T17:14:46.714" v="276" actId="1036"/>
        <pc:sldMkLst>
          <pc:docMk/>
          <pc:sldMk cId="1527936950" sldId="3858"/>
        </pc:sldMkLst>
        <pc:spChg chg="mod">
          <ac:chgData name="Miguel Angel Reina Ortega" userId="da673a6a-a879-415f-b191-15cf5ba78b59" providerId="ADAL" clId="{6C51BF77-611E-449F-BDEB-DB09B5314CB8}" dt="2023-02-16T17:14:46.714" v="276" actId="1036"/>
          <ac:spMkLst>
            <pc:docMk/>
            <pc:sldMk cId="1527936950" sldId="3858"/>
            <ac:spMk id="31747" creationId="{00000000-0000-0000-0000-000000000000}"/>
          </ac:spMkLst>
        </pc:spChg>
        <pc:spChg chg="del">
          <ac:chgData name="Miguel Angel Reina Ortega" userId="da673a6a-a879-415f-b191-15cf5ba78b59" providerId="ADAL" clId="{6C51BF77-611E-449F-BDEB-DB09B5314CB8}" dt="2023-01-26T12:08:45.368" v="70" actId="478"/>
          <ac:spMkLst>
            <pc:docMk/>
            <pc:sldMk cId="1527936950" sldId="3858"/>
            <ac:spMk id="31748" creationId="{00000000-0000-0000-0000-000000000000}"/>
          </ac:spMkLst>
        </pc:spChg>
      </pc:sldChg>
      <pc:sldChg chg="delSp modSp add mod">
        <pc:chgData name="Miguel Angel Reina Ortega" userId="da673a6a-a879-415f-b191-15cf5ba78b59" providerId="ADAL" clId="{6C51BF77-611E-449F-BDEB-DB09B5314CB8}" dt="2023-01-26T12:09:44.731" v="93" actId="478"/>
        <pc:sldMkLst>
          <pc:docMk/>
          <pc:sldMk cId="4156779869" sldId="3860"/>
        </pc:sldMkLst>
        <pc:spChg chg="mod">
          <ac:chgData name="Miguel Angel Reina Ortega" userId="da673a6a-a879-415f-b191-15cf5ba78b59" providerId="ADAL" clId="{6C51BF77-611E-449F-BDEB-DB09B5314CB8}" dt="2023-01-26T12:09:23.881" v="92" actId="1035"/>
          <ac:spMkLst>
            <pc:docMk/>
            <pc:sldMk cId="4156779869" sldId="3860"/>
            <ac:spMk id="31746" creationId="{00000000-0000-0000-0000-000000000000}"/>
          </ac:spMkLst>
        </pc:spChg>
        <pc:spChg chg="del">
          <ac:chgData name="Miguel Angel Reina Ortega" userId="da673a6a-a879-415f-b191-15cf5ba78b59" providerId="ADAL" clId="{6C51BF77-611E-449F-BDEB-DB09B5314CB8}" dt="2023-01-26T12:09:44.731" v="93" actId="478"/>
          <ac:spMkLst>
            <pc:docMk/>
            <pc:sldMk cId="4156779869" sldId="3860"/>
            <ac:spMk id="31748" creationId="{00000000-0000-0000-0000-000000000000}"/>
          </ac:spMkLst>
        </pc:spChg>
      </pc:sldChg>
      <pc:sldChg chg="delSp modSp add mod">
        <pc:chgData name="Miguel Angel Reina Ortega" userId="da673a6a-a879-415f-b191-15cf5ba78b59" providerId="ADAL" clId="{6C51BF77-611E-449F-BDEB-DB09B5314CB8}" dt="2023-01-26T12:11:48.968" v="143" actId="478"/>
        <pc:sldMkLst>
          <pc:docMk/>
          <pc:sldMk cId="439799431" sldId="3861"/>
        </pc:sldMkLst>
        <pc:spChg chg="mod">
          <ac:chgData name="Miguel Angel Reina Ortega" userId="da673a6a-a879-415f-b191-15cf5ba78b59" providerId="ADAL" clId="{6C51BF77-611E-449F-BDEB-DB09B5314CB8}" dt="2023-01-26T12:11:17.962" v="137" actId="1036"/>
          <ac:spMkLst>
            <pc:docMk/>
            <pc:sldMk cId="439799431" sldId="3861"/>
            <ac:spMk id="31746" creationId="{00000000-0000-0000-0000-000000000000}"/>
          </ac:spMkLst>
        </pc:spChg>
        <pc:spChg chg="del">
          <ac:chgData name="Miguel Angel Reina Ortega" userId="da673a6a-a879-415f-b191-15cf5ba78b59" providerId="ADAL" clId="{6C51BF77-611E-449F-BDEB-DB09B5314CB8}" dt="2023-01-26T12:11:48.968" v="143" actId="478"/>
          <ac:spMkLst>
            <pc:docMk/>
            <pc:sldMk cId="439799431" sldId="3861"/>
            <ac:spMk id="31748" creationId="{00000000-0000-0000-0000-000000000000}"/>
          </ac:spMkLst>
        </pc:spChg>
      </pc:sldChg>
      <pc:sldChg chg="delSp modSp add mod">
        <pc:chgData name="Miguel Angel Reina Ortega" userId="da673a6a-a879-415f-b191-15cf5ba78b59" providerId="ADAL" clId="{6C51BF77-611E-449F-BDEB-DB09B5314CB8}" dt="2023-02-16T17:15:42.562" v="292" actId="20577"/>
        <pc:sldMkLst>
          <pc:docMk/>
          <pc:sldMk cId="679116091" sldId="3862"/>
        </pc:sldMkLst>
        <pc:spChg chg="mod">
          <ac:chgData name="Miguel Angel Reina Ortega" userId="da673a6a-a879-415f-b191-15cf5ba78b59" providerId="ADAL" clId="{6C51BF77-611E-449F-BDEB-DB09B5314CB8}" dt="2023-01-26T12:11:32.667" v="141" actId="1035"/>
          <ac:spMkLst>
            <pc:docMk/>
            <pc:sldMk cId="679116091" sldId="3862"/>
            <ac:spMk id="31746" creationId="{00000000-0000-0000-0000-000000000000}"/>
          </ac:spMkLst>
        </pc:spChg>
        <pc:spChg chg="mod">
          <ac:chgData name="Miguel Angel Reina Ortega" userId="da673a6a-a879-415f-b191-15cf5ba78b59" providerId="ADAL" clId="{6C51BF77-611E-449F-BDEB-DB09B5314CB8}" dt="2023-02-16T17:15:42.562" v="292" actId="20577"/>
          <ac:spMkLst>
            <pc:docMk/>
            <pc:sldMk cId="679116091" sldId="3862"/>
            <ac:spMk id="31747" creationId="{00000000-0000-0000-0000-000000000000}"/>
          </ac:spMkLst>
        </pc:spChg>
        <pc:spChg chg="del">
          <ac:chgData name="Miguel Angel Reina Ortega" userId="da673a6a-a879-415f-b191-15cf5ba78b59" providerId="ADAL" clId="{6C51BF77-611E-449F-BDEB-DB09B5314CB8}" dt="2023-01-26T12:11:45.450" v="142" actId="478"/>
          <ac:spMkLst>
            <pc:docMk/>
            <pc:sldMk cId="679116091" sldId="3862"/>
            <ac:spMk id="31748" creationId="{00000000-0000-0000-0000-000000000000}"/>
          </ac:spMkLst>
        </pc:spChg>
      </pc:sldChg>
      <pc:sldMasterChg chg="addSldLayout delSldLayout modSldLayout">
        <pc:chgData name="Miguel Angel Reina Ortega" userId="da673a6a-a879-415f-b191-15cf5ba78b59" providerId="ADAL" clId="{6C51BF77-611E-449F-BDEB-DB09B5314CB8}" dt="2023-01-26T12:03:32.377" v="39" actId="11236"/>
        <pc:sldMasterMkLst>
          <pc:docMk/>
          <pc:sldMasterMk cId="0" sldId="2147483661"/>
        </pc:sldMasterMkLst>
        <pc:sldLayoutChg chg="new del mod">
          <pc:chgData name="Miguel Angel Reina Ortega" userId="da673a6a-a879-415f-b191-15cf5ba78b59" providerId="ADAL" clId="{6C51BF77-611E-449F-BDEB-DB09B5314CB8}" dt="2023-01-26T12:03:32.377" v="39" actId="11236"/>
          <pc:sldLayoutMkLst>
            <pc:docMk/>
            <pc:sldMasterMk cId="0" sldId="2147483661"/>
            <pc:sldLayoutMk cId="45566761" sldId="214748368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3CC5038D-E92E-49BF-B8DA-13C1A4EAA22F}" type="datetimeFigureOut">
              <a:rPr lang="en-GB" smtClean="0"/>
              <a:t>10/02/2023</a:t>
            </a:fld>
            <a:endParaRPr lang="en-GB"/>
          </a:p>
        </p:txBody>
      </p:sp>
      <p:sp>
        <p:nvSpPr>
          <p:cNvPr id="4" name="Slide Image Placeholder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7802E1BE-50ED-4BD9-9F5F-94747C4EE0DD}" type="slidenum">
              <a:rPr lang="en-GB" smtClean="0"/>
              <a:t>‹#›</a:t>
            </a:fld>
            <a:endParaRPr lang="en-GB"/>
          </a:p>
        </p:txBody>
      </p:sp>
    </p:spTree>
    <p:extLst>
      <p:ext uri="{BB962C8B-B14F-4D97-AF65-F5344CB8AC3E}">
        <p14:creationId xmlns:p14="http://schemas.microsoft.com/office/powerpoint/2010/main" val="1411846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GB" dirty="0"/>
          </a:p>
        </p:txBody>
      </p:sp>
      <p:sp>
        <p:nvSpPr>
          <p:cNvPr id="32772" name="Slide Number Placeholder 3"/>
          <p:cNvSpPr>
            <a:spLocks noGrp="1"/>
          </p:cNvSpPr>
          <p:nvPr>
            <p:ph type="sldNum" sz="quarter" idx="5"/>
          </p:nvPr>
        </p:nvSpPr>
        <p:spPr>
          <a:noFill/>
        </p:spPr>
        <p:txBody>
          <a:bodyPr/>
          <a:lstStyle/>
          <a:p>
            <a:fld id="{AFEC081B-D731-4B4C-B1CE-9D413E20C5F1}" type="slidenum">
              <a:rPr lang="en-US"/>
              <a:pPr/>
              <a:t>2</a:t>
            </a:fld>
            <a:endParaRPr lang="en-US"/>
          </a:p>
        </p:txBody>
      </p:sp>
    </p:spTree>
    <p:extLst>
      <p:ext uri="{BB962C8B-B14F-4D97-AF65-F5344CB8AC3E}">
        <p14:creationId xmlns:p14="http://schemas.microsoft.com/office/powerpoint/2010/main" val="1598715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GB" dirty="0"/>
          </a:p>
        </p:txBody>
      </p:sp>
      <p:sp>
        <p:nvSpPr>
          <p:cNvPr id="32772" name="Slide Number Placeholder 3"/>
          <p:cNvSpPr>
            <a:spLocks noGrp="1"/>
          </p:cNvSpPr>
          <p:nvPr>
            <p:ph type="sldNum" sz="quarter" idx="5"/>
          </p:nvPr>
        </p:nvSpPr>
        <p:spPr>
          <a:noFill/>
        </p:spPr>
        <p:txBody>
          <a:bodyPr/>
          <a:lstStyle/>
          <a:p>
            <a:fld id="{AFEC081B-D731-4B4C-B1CE-9D413E20C5F1}" type="slidenum">
              <a:rPr lang="en-US"/>
              <a:pPr/>
              <a:t>3</a:t>
            </a:fld>
            <a:endParaRPr lang="en-US"/>
          </a:p>
        </p:txBody>
      </p:sp>
    </p:spTree>
    <p:extLst>
      <p:ext uri="{BB962C8B-B14F-4D97-AF65-F5344CB8AC3E}">
        <p14:creationId xmlns:p14="http://schemas.microsoft.com/office/powerpoint/2010/main" val="3266712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fr-FR" dirty="0"/>
          </a:p>
        </p:txBody>
      </p:sp>
      <p:sp>
        <p:nvSpPr>
          <p:cNvPr id="32772" name="Slide Number Placeholder 3"/>
          <p:cNvSpPr>
            <a:spLocks noGrp="1"/>
          </p:cNvSpPr>
          <p:nvPr>
            <p:ph type="sldNum" sz="quarter" idx="5"/>
          </p:nvPr>
        </p:nvSpPr>
        <p:spPr>
          <a:noFill/>
        </p:spPr>
        <p:txBody>
          <a:bodyPr/>
          <a:lstStyle/>
          <a:p>
            <a:fld id="{AFEC081B-D731-4B4C-B1CE-9D413E20C5F1}" type="slidenum">
              <a:rPr lang="en-US"/>
              <a:pPr/>
              <a:t>4</a:t>
            </a:fld>
            <a:endParaRPr lang="en-US"/>
          </a:p>
        </p:txBody>
      </p:sp>
    </p:spTree>
    <p:extLst>
      <p:ext uri="{BB962C8B-B14F-4D97-AF65-F5344CB8AC3E}">
        <p14:creationId xmlns:p14="http://schemas.microsoft.com/office/powerpoint/2010/main" val="19793405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fr-FR" dirty="0"/>
          </a:p>
        </p:txBody>
      </p:sp>
      <p:sp>
        <p:nvSpPr>
          <p:cNvPr id="32772" name="Slide Number Placeholder 3"/>
          <p:cNvSpPr>
            <a:spLocks noGrp="1"/>
          </p:cNvSpPr>
          <p:nvPr>
            <p:ph type="sldNum" sz="quarter" idx="5"/>
          </p:nvPr>
        </p:nvSpPr>
        <p:spPr>
          <a:noFill/>
        </p:spPr>
        <p:txBody>
          <a:bodyPr/>
          <a:lstStyle/>
          <a:p>
            <a:fld id="{AFEC081B-D731-4B4C-B1CE-9D413E20C5F1}" type="slidenum">
              <a:rPr lang="en-US"/>
              <a:pPr/>
              <a:t>5</a:t>
            </a:fld>
            <a:endParaRPr lang="en-US"/>
          </a:p>
        </p:txBody>
      </p:sp>
    </p:spTree>
    <p:extLst>
      <p:ext uri="{BB962C8B-B14F-4D97-AF65-F5344CB8AC3E}">
        <p14:creationId xmlns:p14="http://schemas.microsoft.com/office/powerpoint/2010/main" val="1430218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fr-FR" dirty="0"/>
          </a:p>
        </p:txBody>
      </p:sp>
      <p:sp>
        <p:nvSpPr>
          <p:cNvPr id="32772" name="Slide Number Placeholder 3"/>
          <p:cNvSpPr>
            <a:spLocks noGrp="1"/>
          </p:cNvSpPr>
          <p:nvPr>
            <p:ph type="sldNum" sz="quarter" idx="5"/>
          </p:nvPr>
        </p:nvSpPr>
        <p:spPr>
          <a:noFill/>
        </p:spPr>
        <p:txBody>
          <a:bodyPr/>
          <a:lstStyle/>
          <a:p>
            <a:fld id="{AFEC081B-D731-4B4C-B1CE-9D413E20C5F1}" type="slidenum">
              <a:rPr lang="en-US"/>
              <a:pPr/>
              <a:t>6</a:t>
            </a:fld>
            <a:endParaRPr lang="en-US"/>
          </a:p>
        </p:txBody>
      </p:sp>
    </p:spTree>
    <p:extLst>
      <p:ext uri="{BB962C8B-B14F-4D97-AF65-F5344CB8AC3E}">
        <p14:creationId xmlns:p14="http://schemas.microsoft.com/office/powerpoint/2010/main" val="1699071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fr-FR" dirty="0"/>
          </a:p>
        </p:txBody>
      </p:sp>
      <p:sp>
        <p:nvSpPr>
          <p:cNvPr id="32772" name="Slide Number Placeholder 3"/>
          <p:cNvSpPr>
            <a:spLocks noGrp="1"/>
          </p:cNvSpPr>
          <p:nvPr>
            <p:ph type="sldNum" sz="quarter" idx="5"/>
          </p:nvPr>
        </p:nvSpPr>
        <p:spPr>
          <a:noFill/>
        </p:spPr>
        <p:txBody>
          <a:bodyPr/>
          <a:lstStyle/>
          <a:p>
            <a:fld id="{AFEC081B-D731-4B4C-B1CE-9D413E20C5F1}" type="slidenum">
              <a:rPr lang="en-US"/>
              <a:pPr/>
              <a:t>7</a:t>
            </a:fld>
            <a:endParaRPr lang="en-US"/>
          </a:p>
        </p:txBody>
      </p:sp>
    </p:spTree>
    <p:extLst>
      <p:ext uri="{BB962C8B-B14F-4D97-AF65-F5344CB8AC3E}">
        <p14:creationId xmlns:p14="http://schemas.microsoft.com/office/powerpoint/2010/main" val="3941352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1"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32"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3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3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37"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9"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40"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41"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42"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43"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44"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2"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4"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6"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5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6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6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5"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67"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7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71"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73"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74"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7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7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7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79"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81"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82"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83"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84"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85"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86"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Footer Placeholder 4"/>
          <p:cNvSpPr>
            <a:spLocks noGrp="1"/>
          </p:cNvSpPr>
          <p:nvPr>
            <p:ph type="ftr" sz="quarter" idx="10"/>
          </p:nvPr>
        </p:nvSpPr>
        <p:spPr>
          <a:xfrm>
            <a:off x="575734" y="6588126"/>
            <a:ext cx="6946900" cy="365125"/>
          </a:xfrm>
          <a:prstGeom prst="rect">
            <a:avLst/>
          </a:prstGeom>
        </p:spPr>
        <p:txBody>
          <a:bodyPr/>
          <a:lstStyle>
            <a:lvl1pPr>
              <a:defRPr>
                <a:cs typeface="Arial" charset="0"/>
              </a:defRPr>
            </a:lvl1pPr>
          </a:lstStyle>
          <a:p>
            <a:pPr>
              <a:defRPr/>
            </a:pPr>
            <a:r>
              <a:rPr lang="en-US"/>
              <a:t>© ETSI 2017. All rights reserved</a:t>
            </a:r>
          </a:p>
        </p:txBody>
      </p:sp>
      <p:sp>
        <p:nvSpPr>
          <p:cNvPr id="5" name="Slide Number Placeholder 5"/>
          <p:cNvSpPr>
            <a:spLocks noGrp="1"/>
          </p:cNvSpPr>
          <p:nvPr>
            <p:ph type="sldNum" sz="quarter" idx="11"/>
          </p:nvPr>
        </p:nvSpPr>
        <p:spPr>
          <a:xfrm>
            <a:off x="-127000" y="6588126"/>
            <a:ext cx="508000" cy="365125"/>
          </a:xfrm>
          <a:prstGeom prst="rect">
            <a:avLst/>
          </a:prstGeom>
        </p:spPr>
        <p:txBody>
          <a:bodyPr/>
          <a:lstStyle>
            <a:lvl1pPr>
              <a:defRPr/>
            </a:lvl1pPr>
          </a:lstStyle>
          <a:p>
            <a:fld id="{21DCD7B2-52C0-4091-AB5C-9F722F192267}" type="slidenum">
              <a:rPr lang="en-US"/>
              <a:pPr/>
              <a:t>‹#›</a:t>
            </a:fld>
            <a:endParaRPr lang="en-US"/>
          </a:p>
        </p:txBody>
      </p:sp>
    </p:spTree>
    <p:extLst>
      <p:ext uri="{BB962C8B-B14F-4D97-AF65-F5344CB8AC3E}">
        <p14:creationId xmlns:p14="http://schemas.microsoft.com/office/powerpoint/2010/main" val="959374721"/>
      </p:ext>
    </p:extLst>
  </p:cSld>
  <p:clrMapOvr>
    <a:masterClrMapping/>
  </p:clrMapOvr>
  <p:transition>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4"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6"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99"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2"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1"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04"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105"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7"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10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09"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3"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5"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116"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8"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20"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121"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23"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4"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5"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6"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127"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128"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4"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1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2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2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23"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25"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10" name="Picture 7"/>
          <p:cNvPicPr/>
          <p:nvPr/>
        </p:nvPicPr>
        <p:blipFill>
          <a:blip r:embed="rId14"/>
          <a:stretch/>
        </p:blipFill>
        <p:spPr>
          <a:xfrm>
            <a:off x="10748160" y="105840"/>
            <a:ext cx="1324800" cy="902880"/>
          </a:xfrm>
          <a:prstGeom prst="rect">
            <a:avLst/>
          </a:prstGeom>
          <a:ln w="0">
            <a:noFill/>
          </a:ln>
        </p:spPr>
      </p:pic>
      <p:sp>
        <p:nvSpPr>
          <p:cNvPr id="2"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3" name="CustomShape 3"/>
          <p:cNvSpPr/>
          <p:nvPr/>
        </p:nvSpPr>
        <p:spPr>
          <a:xfrm>
            <a:off x="5508000" y="6591960"/>
            <a:ext cx="117468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a:solidFill>
                  <a:srgbClr val="BFBFBF"/>
                </a:solidFill>
                <a:latin typeface="Myriad Pro Light"/>
                <a:ea typeface="DejaVu Sans"/>
              </a:rPr>
              <a:t>© 2019 oneM2M</a:t>
            </a:r>
            <a:endParaRPr lang="en-US" sz="900" b="0" strike="noStrike" spc="-1">
              <a:latin typeface="Arial"/>
            </a:endParaRPr>
          </a:p>
          <a:p>
            <a:pPr>
              <a:lnSpc>
                <a:spcPct val="100000"/>
              </a:lnSpc>
            </a:pPr>
            <a:endParaRPr lang="en-US" sz="900" b="0" strike="noStrike" spc="-1">
              <a:latin typeface="Arial"/>
            </a:endParaRPr>
          </a:p>
        </p:txBody>
      </p:sp>
      <p:sp>
        <p:nvSpPr>
          <p:cNvPr id="4" name="CustomShape 4"/>
          <p:cNvSpPr/>
          <p:nvPr/>
        </p:nvSpPr>
        <p:spPr>
          <a:xfrm>
            <a:off x="0" y="0"/>
            <a:ext cx="12191040" cy="2173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5" name="CustomShape 5"/>
          <p:cNvSpPr/>
          <p:nvPr/>
        </p:nvSpPr>
        <p:spPr>
          <a:xfrm>
            <a:off x="0" y="4285440"/>
            <a:ext cx="12191040" cy="2571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6" name="Picture 7"/>
          <p:cNvPicPr/>
          <p:nvPr/>
        </p:nvPicPr>
        <p:blipFill>
          <a:blip r:embed="rId14"/>
          <a:stretch/>
        </p:blipFill>
        <p:spPr>
          <a:xfrm>
            <a:off x="4525920" y="194040"/>
            <a:ext cx="2721240" cy="1855440"/>
          </a:xfrm>
          <a:prstGeom prst="rect">
            <a:avLst/>
          </a:prstGeom>
          <a:ln w="0">
            <a:noFill/>
          </a:ln>
        </p:spPr>
      </p:pic>
      <p:sp>
        <p:nvSpPr>
          <p:cNvPr id="7" name="PlaceHolder 6"/>
          <p:cNvSpPr>
            <a:spLocks noGrp="1"/>
          </p:cNvSpPr>
          <p:nvPr>
            <p:ph type="title"/>
          </p:nvPr>
        </p:nvSpPr>
        <p:spPr>
          <a:xfrm>
            <a:off x="609480" y="273600"/>
            <a:ext cx="10972080" cy="1144440"/>
          </a:xfrm>
          <a:prstGeom prst="rect">
            <a:avLst/>
          </a:prstGeom>
        </p:spPr>
        <p:txBody>
          <a:bodyPr lIns="0" tIns="0" rIns="0" bIns="0" anchor="ctr">
            <a:noAutofit/>
          </a:bodyPr>
          <a:lstStyle/>
          <a:p>
            <a:r>
              <a:rPr lang="en-US" sz="1800" b="0" strike="noStrike" spc="-1">
                <a:latin typeface="Arial"/>
              </a:rPr>
              <a:t>Click to edit the title text format</a:t>
            </a:r>
          </a:p>
        </p:txBody>
      </p:sp>
      <p:sp>
        <p:nvSpPr>
          <p:cNvPr id="8" name="PlaceHolder 7"/>
          <p:cNvSpPr>
            <a:spLocks noGrp="1"/>
          </p:cNvSpPr>
          <p:nvPr>
            <p:ph type="body"/>
          </p:nvPr>
        </p:nvSpPr>
        <p:spPr>
          <a:xfrm>
            <a:off x="609480" y="1604520"/>
            <a:ext cx="109720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1800" b="0" strike="noStrike" spc="-1">
                <a:latin typeface="Arial"/>
              </a:rPr>
              <a:t>Second Outline Level</a:t>
            </a:r>
          </a:p>
          <a:p>
            <a:pPr marL="1296000" lvl="2" indent="-288000">
              <a:spcBef>
                <a:spcPts val="850"/>
              </a:spcBef>
              <a:buClr>
                <a:srgbClr val="000000"/>
              </a:buClr>
              <a:buSzPct val="45000"/>
              <a:buFont typeface="Wingdings" charset="2"/>
              <a:buChar char=""/>
            </a:pPr>
            <a:r>
              <a:rPr lang="en-US" sz="1800" b="0" strike="noStrike" spc="-1">
                <a:latin typeface="Arial"/>
              </a:rPr>
              <a:t>Third Outline Level</a:t>
            </a:r>
          </a:p>
          <a:p>
            <a:pPr marL="1728000" lvl="3" indent="-216000">
              <a:spcBef>
                <a:spcPts val="567"/>
              </a:spcBef>
              <a:buClr>
                <a:srgbClr val="000000"/>
              </a:buClr>
              <a:buSzPct val="75000"/>
              <a:buFont typeface="Symbol" charset="2"/>
              <a:buChar char=""/>
            </a:pPr>
            <a:r>
              <a:rPr lang="en-US" sz="1800" b="0" strike="noStrike" spc="-1">
                <a:latin typeface="Arial"/>
              </a:rPr>
              <a:t>Fourth Outline Level</a:t>
            </a:r>
          </a:p>
          <a:p>
            <a:pPr marL="2160000" lvl="4" indent="-216000">
              <a:spcBef>
                <a:spcPts val="283"/>
              </a:spcBef>
              <a:buClr>
                <a:srgbClr val="000000"/>
              </a:buClr>
              <a:buSzPct val="45000"/>
              <a:buFont typeface="Wingdings" charset="2"/>
              <a:buChar char=""/>
            </a:pPr>
            <a:r>
              <a:rPr lang="en-US" sz="1800" b="0" strike="noStrike" spc="-1">
                <a:latin typeface="Arial"/>
              </a:rPr>
              <a:t>Fifth Outline Level</a:t>
            </a:r>
          </a:p>
          <a:p>
            <a:pPr marL="2592000" lvl="5" indent="-216000">
              <a:spcBef>
                <a:spcPts val="283"/>
              </a:spcBef>
              <a:buClr>
                <a:srgbClr val="000000"/>
              </a:buClr>
              <a:buSzPct val="45000"/>
              <a:buFont typeface="Wingdings" charset="2"/>
              <a:buChar char=""/>
            </a:pPr>
            <a:r>
              <a:rPr lang="en-US" sz="1800" b="0" strike="noStrike" spc="-1">
                <a:latin typeface="Arial"/>
              </a:rPr>
              <a:t>Sixth Outline Level</a:t>
            </a:r>
          </a:p>
          <a:p>
            <a:pPr marL="3024000" lvl="6" indent="-216000">
              <a:spcBef>
                <a:spcPts val="283"/>
              </a:spcBef>
              <a:buClr>
                <a:srgbClr val="000000"/>
              </a:buClr>
              <a:buSzPct val="45000"/>
              <a:buFont typeface="Wingdings" charset="2"/>
              <a:buChar char=""/>
            </a:pPr>
            <a:r>
              <a:rPr lang="en-US"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46" name="Picture 7"/>
          <p:cNvPicPr/>
          <p:nvPr/>
        </p:nvPicPr>
        <p:blipFill>
          <a:blip r:embed="rId15"/>
          <a:stretch/>
        </p:blipFill>
        <p:spPr>
          <a:xfrm>
            <a:off x="10748160" y="105840"/>
            <a:ext cx="1324800" cy="902880"/>
          </a:xfrm>
          <a:prstGeom prst="rect">
            <a:avLst/>
          </a:prstGeom>
          <a:ln w="0">
            <a:noFill/>
          </a:ln>
        </p:spPr>
      </p:pic>
      <p:sp>
        <p:nvSpPr>
          <p:cNvPr id="47"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48" name="CustomShape 3"/>
          <p:cNvSpPr/>
          <p:nvPr/>
        </p:nvSpPr>
        <p:spPr>
          <a:xfrm>
            <a:off x="5508000" y="6591960"/>
            <a:ext cx="117468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a:solidFill>
                  <a:srgbClr val="BFBFBF"/>
                </a:solidFill>
                <a:latin typeface="Myriad Pro Light"/>
                <a:ea typeface="DejaVu Sans"/>
              </a:rPr>
              <a:t>© 2019 oneM2M</a:t>
            </a:r>
            <a:endParaRPr lang="en-US" sz="900" b="0" strike="noStrike" spc="-1">
              <a:latin typeface="Arial"/>
            </a:endParaRPr>
          </a:p>
          <a:p>
            <a:pPr>
              <a:lnSpc>
                <a:spcPct val="100000"/>
              </a:lnSpc>
            </a:pPr>
            <a:endParaRPr lang="en-US" sz="900" b="0" strike="noStrike" spc="-1">
              <a:latin typeface="Arial"/>
            </a:endParaRPr>
          </a:p>
        </p:txBody>
      </p:sp>
      <p:sp>
        <p:nvSpPr>
          <p:cNvPr id="49" name="PlaceHolder 4"/>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50"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8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88" name="Picture 7"/>
          <p:cNvPicPr/>
          <p:nvPr/>
        </p:nvPicPr>
        <p:blipFill>
          <a:blip r:embed="rId14"/>
          <a:stretch/>
        </p:blipFill>
        <p:spPr>
          <a:xfrm>
            <a:off x="10748160" y="105840"/>
            <a:ext cx="1324800" cy="902880"/>
          </a:xfrm>
          <a:prstGeom prst="rect">
            <a:avLst/>
          </a:prstGeom>
          <a:ln w="0">
            <a:noFill/>
          </a:ln>
        </p:spPr>
      </p:pic>
      <p:sp>
        <p:nvSpPr>
          <p:cNvPr id="89"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90" name="CustomShape 3"/>
          <p:cNvSpPr/>
          <p:nvPr/>
        </p:nvSpPr>
        <p:spPr>
          <a:xfrm>
            <a:off x="5508000" y="6591960"/>
            <a:ext cx="117468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a:solidFill>
                  <a:srgbClr val="BFBFBF"/>
                </a:solidFill>
                <a:latin typeface="Myriad Pro Light"/>
                <a:ea typeface="DejaVu Sans"/>
              </a:rPr>
              <a:t>© 2019 oneM2M</a:t>
            </a:r>
            <a:endParaRPr lang="en-US" sz="900" b="0" strike="noStrike" spc="-1">
              <a:latin typeface="Arial"/>
            </a:endParaRPr>
          </a:p>
          <a:p>
            <a:pPr>
              <a:lnSpc>
                <a:spcPct val="100000"/>
              </a:lnSpc>
            </a:pPr>
            <a:endParaRPr lang="en-US" sz="900" b="0" strike="noStrike" spc="-1">
              <a:latin typeface="Arial"/>
            </a:endParaRPr>
          </a:p>
        </p:txBody>
      </p:sp>
      <p:sp>
        <p:nvSpPr>
          <p:cNvPr id="91" name="PlaceHolder 4"/>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92"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tsi.org/events/upcoming-events/1627-digital-signature-validation-plugtests#pane-1/" TargetMode="External"/><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3" Type="http://schemas.openxmlformats.org/officeDocument/2006/relationships/hyperlink" Target="https://forge.etsi.org/rep/etsi-cti-admin/forge-contributions-documentation/-/blob/master/diagrams/simplified-process.md" TargetMode="External"/><Relationship Id="rId2" Type="http://schemas.openxmlformats.org/officeDocument/2006/relationships/notesSlide" Target="../notesSlides/notesSlide2.xml"/><Relationship Id="rId1" Type="http://schemas.openxmlformats.org/officeDocument/2006/relationships/slideLayout" Target="../slideLayouts/slideLayout25.xml"/><Relationship Id="rId4" Type="http://schemas.openxmlformats.org/officeDocument/2006/relationships/hyperlink" Target="https://www.etsi.org/events/upcoming-events/1627-digital-signature-validation-plugtests#pane-1/"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etsi.org/events/upcoming-events/1627-digital-signature-validation-plugtests#pane-1/" TargetMode="External"/><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3" Type="http://schemas.openxmlformats.org/officeDocument/2006/relationships/hyperlink" Target="https://www.etsi.org/events/upcoming-events/1627-digital-signature-validation-plugtests#pane-1/" TargetMode="External"/><Relationship Id="rId2" Type="http://schemas.openxmlformats.org/officeDocument/2006/relationships/notesSlide" Target="../notesSlides/notesSlide4.xml"/><Relationship Id="rId1" Type="http://schemas.openxmlformats.org/officeDocument/2006/relationships/slideLayout" Target="../slideLayouts/slideLayout25.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hyperlink" Target="https://www.etsi.org/events/upcoming-events/1627-digital-signature-validation-plugtests#pane-1/" TargetMode="External"/><Relationship Id="rId2" Type="http://schemas.openxmlformats.org/officeDocument/2006/relationships/notesSlide" Target="../notesSlides/notesSlide5.xml"/><Relationship Id="rId1" Type="http://schemas.openxmlformats.org/officeDocument/2006/relationships/slideLayout" Target="../slideLayouts/slideLayout2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s://www.etsi.org/events/upcoming-events/1627-digital-signature-validation-plugtests#pane-1/" TargetMode="External"/><Relationship Id="rId2" Type="http://schemas.openxmlformats.org/officeDocument/2006/relationships/notesSlide" Target="../notesSlides/notesSlide6.xml"/><Relationship Id="rId1" Type="http://schemas.openxmlformats.org/officeDocument/2006/relationships/slideLayout" Target="../slideLayouts/slideLayout25.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401400" y="1792800"/>
            <a:ext cx="11295000" cy="2386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97000"/>
          </a:bodyPr>
          <a:lstStyle/>
          <a:p>
            <a:pPr algn="ctr">
              <a:lnSpc>
                <a:spcPct val="90000"/>
              </a:lnSpc>
            </a:pPr>
            <a:r>
              <a:rPr lang="en-GB" sz="6000" b="1" strike="noStrike" spc="-1" dirty="0">
                <a:solidFill>
                  <a:srgbClr val="C63133"/>
                </a:solidFill>
                <a:latin typeface="Arial"/>
                <a:ea typeface="DejaVu Sans"/>
              </a:rPr>
              <a:t>Process proposal for making contributions using GitLab</a:t>
            </a:r>
            <a:endParaRPr lang="en-US" sz="6000" b="0" strike="noStrike" spc="-1" dirty="0">
              <a:latin typeface="Arial"/>
            </a:endParaRPr>
          </a:p>
        </p:txBody>
      </p:sp>
      <p:sp>
        <p:nvSpPr>
          <p:cNvPr id="130" name="CustomShape 2"/>
          <p:cNvSpPr/>
          <p:nvPr/>
        </p:nvSpPr>
        <p:spPr>
          <a:xfrm>
            <a:off x="67320" y="5019840"/>
            <a:ext cx="11953440" cy="165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90000"/>
              </a:lnSpc>
              <a:spcBef>
                <a:spcPts val="1001"/>
              </a:spcBef>
            </a:pPr>
            <a:r>
              <a:rPr lang="en-US" sz="2400" b="0" strike="noStrike" spc="-1" dirty="0">
                <a:solidFill>
                  <a:srgbClr val="FFFFFF"/>
                </a:solidFill>
                <a:latin typeface="Arial"/>
                <a:ea typeface="DejaVu Sans"/>
              </a:rPr>
              <a:t>Andreas Kraft – Deutsche Telekom</a:t>
            </a:r>
          </a:p>
          <a:p>
            <a:pPr algn="ctr">
              <a:lnSpc>
                <a:spcPct val="90000"/>
              </a:lnSpc>
              <a:spcBef>
                <a:spcPts val="1001"/>
              </a:spcBef>
            </a:pPr>
            <a:r>
              <a:rPr lang="en-US" sz="2400" spc="-1" dirty="0">
                <a:solidFill>
                  <a:srgbClr val="FFFFFF"/>
                </a:solidFill>
                <a:latin typeface="Arial"/>
              </a:rPr>
              <a:t>Bob Flynn – Exacta GSS</a:t>
            </a:r>
            <a:endParaRPr lang="en-US" sz="2400" b="0" strike="noStrike" spc="-1" dirty="0">
              <a:latin typeface="Arial"/>
            </a:endParaRPr>
          </a:p>
          <a:p>
            <a:pPr algn="ctr">
              <a:lnSpc>
                <a:spcPct val="90000"/>
              </a:lnSpc>
              <a:spcBef>
                <a:spcPts val="1001"/>
              </a:spcBef>
            </a:pPr>
            <a:r>
              <a:rPr lang="en-US" sz="2400" b="0" strike="noStrike" spc="-1" dirty="0">
                <a:solidFill>
                  <a:srgbClr val="FFFFFF"/>
                </a:solidFill>
                <a:latin typeface="Arial"/>
                <a:ea typeface="DejaVu Sans"/>
              </a:rPr>
              <a:t>Miguel Angel Reina Ortega - ETSI</a:t>
            </a:r>
            <a:endParaRPr lang="en-US" sz="2400" b="0" strike="noStrike" spc="-1" dirty="0">
              <a:latin typeface="Arial"/>
            </a:endParaRPr>
          </a:p>
        </p:txBody>
      </p:sp>
      <p:sp>
        <p:nvSpPr>
          <p:cNvPr id="131" name="CustomShape 3"/>
          <p:cNvSpPr/>
          <p:nvPr/>
        </p:nvSpPr>
        <p:spPr>
          <a:xfrm>
            <a:off x="11754000" y="6492960"/>
            <a:ext cx="43704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D2A06307-F581-46F5-A8BA-1662A05833F5}" type="slidenum">
              <a:rPr lang="en-US" sz="1200" b="0" strike="noStrike" spc="-1">
                <a:solidFill>
                  <a:srgbClr val="989798"/>
                </a:solidFill>
                <a:latin typeface="Arial"/>
                <a:ea typeface="DejaVu Sans"/>
              </a:rPr>
              <a:t>1</a:t>
            </a:fld>
            <a:endParaRPr lang="en-US" sz="1200" b="0" strike="noStrike" spc="-1">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כותרת 1"/>
          <p:cNvSpPr>
            <a:spLocks noGrp="1"/>
          </p:cNvSpPr>
          <p:nvPr>
            <p:ph type="title"/>
          </p:nvPr>
        </p:nvSpPr>
        <p:spPr/>
        <p:txBody>
          <a:bodyPr/>
          <a:lstStyle/>
          <a:p>
            <a:r>
              <a:rPr lang="en-US" dirty="0"/>
              <a:t>Background</a:t>
            </a:r>
            <a:endParaRPr lang="he-IL" dirty="0"/>
          </a:p>
        </p:txBody>
      </p:sp>
      <p:sp>
        <p:nvSpPr>
          <p:cNvPr id="31747" name="מציין מיקום תוכן 2"/>
          <p:cNvSpPr>
            <a:spLocks noGrp="1"/>
          </p:cNvSpPr>
          <p:nvPr>
            <p:ph idx="1"/>
          </p:nvPr>
        </p:nvSpPr>
        <p:spPr>
          <a:xfrm>
            <a:off x="609759" y="1629853"/>
            <a:ext cx="11225625" cy="5824671"/>
          </a:xfrm>
        </p:spPr>
        <p:txBody>
          <a:bodyPr>
            <a:normAutofit/>
          </a:bodyPr>
          <a:lstStyle/>
          <a:p>
            <a:r>
              <a:rPr lang="en-GB" sz="1800" dirty="0"/>
              <a:t>The oneM2M GitLab is being used for hosting specs related code such as:</a:t>
            </a:r>
          </a:p>
          <a:p>
            <a:pPr marL="342900" indent="-342900">
              <a:buFont typeface="Arial" panose="020B0604020202020204" pitchFamily="34" charset="0"/>
              <a:buChar char="•"/>
            </a:pPr>
            <a:r>
              <a:rPr lang="en-GB" sz="1800" dirty="0"/>
              <a:t>Schema definitions (xml, XSD, etc …)</a:t>
            </a:r>
          </a:p>
          <a:p>
            <a:pPr marL="342900" indent="-342900">
              <a:buFont typeface="Arial" panose="020B0604020202020204" pitchFamily="34" charset="0"/>
              <a:buChar char="•"/>
            </a:pPr>
            <a:r>
              <a:rPr lang="en-GB" sz="1800" dirty="0"/>
              <a:t>TTCN-3 code</a:t>
            </a:r>
          </a:p>
          <a:p>
            <a:pPr marL="342900" indent="-342900">
              <a:buFont typeface="Arial" panose="020B0604020202020204" pitchFamily="34" charset="0"/>
              <a:buChar char="•"/>
            </a:pPr>
            <a:endParaRPr lang="en-GB" sz="1800" dirty="0"/>
          </a:p>
          <a:p>
            <a:r>
              <a:rPr lang="en-GB" sz="1800" dirty="0"/>
              <a:t>It was proposed to use GitLab for drafting base specs (for which they need to be converted into markdown) in order to:</a:t>
            </a:r>
          </a:p>
          <a:p>
            <a:pPr marL="342900" indent="-342900">
              <a:buFontTx/>
              <a:buChar char="-"/>
            </a:pPr>
            <a:r>
              <a:rPr lang="en-GB" sz="1800" dirty="0"/>
              <a:t>Concentrate on the content of the specs (not format, styles or so)</a:t>
            </a:r>
          </a:p>
          <a:p>
            <a:pPr marL="342900" indent="-342900">
              <a:buFontTx/>
              <a:buChar char="-"/>
            </a:pPr>
            <a:r>
              <a:rPr lang="en-GB" sz="1800" dirty="0"/>
              <a:t>Facilitate rapporteur tasks</a:t>
            </a:r>
          </a:p>
          <a:p>
            <a:pPr marL="342900" indent="-342900">
              <a:buFontTx/>
              <a:buChar char="-"/>
            </a:pPr>
            <a:r>
              <a:rPr lang="en-GB" sz="1800" dirty="0"/>
              <a:t>Making contribution more easily</a:t>
            </a:r>
          </a:p>
          <a:p>
            <a:pPr marL="342900" indent="-342900">
              <a:buFontTx/>
              <a:buChar char="-"/>
            </a:pPr>
            <a:r>
              <a:rPr lang="en-GB" sz="1800" dirty="0"/>
              <a:t>Be able to automate some tasks</a:t>
            </a:r>
          </a:p>
          <a:p>
            <a:endParaRPr lang="en-GB" sz="1800" dirty="0"/>
          </a:p>
          <a:p>
            <a:r>
              <a:rPr lang="en-GB" sz="1800" dirty="0"/>
              <a:t>To complete above proposal, contributions handling procedure using GitLab needs to be defined</a:t>
            </a:r>
          </a:p>
          <a:p>
            <a:pPr marL="540360" indent="-359280">
              <a:spcBef>
                <a:spcPts val="1134"/>
              </a:spcBef>
              <a:buClr>
                <a:srgbClr val="006699"/>
              </a:buClr>
              <a:buSzPct val="45000"/>
              <a:buFont typeface="Wingdings" charset="2"/>
              <a:buChar char=""/>
            </a:pPr>
            <a:endParaRPr lang="he-IL" sz="1800" spc="-1" dirty="0">
              <a:solidFill>
                <a:srgbClr val="3E484F"/>
              </a:solidFill>
              <a:uFill>
                <a:solidFill>
                  <a:srgbClr val="FFFFFF"/>
                </a:solidFill>
              </a:uFill>
              <a:latin typeface="Arial"/>
              <a:ea typeface="DejaVu Sans"/>
              <a:cs typeface="+mn-cs"/>
            </a:endParaRPr>
          </a:p>
        </p:txBody>
      </p:sp>
      <p:sp>
        <p:nvSpPr>
          <p:cNvPr id="5" name="Rectangle 4"/>
          <p:cNvSpPr>
            <a:spLocks noChangeArrowheads="1"/>
          </p:cNvSpPr>
          <p:nvPr/>
        </p:nvSpPr>
        <p:spPr bwMode="auto">
          <a:xfrm>
            <a:off x="0" y="-130805"/>
            <a:ext cx="25199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sng" strike="noStrike" cap="none" normalizeH="0" baseline="0" dirty="0">
                <a:ln>
                  <a:noFill/>
                </a:ln>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a:t>
            </a:r>
            <a:r>
              <a:rPr kumimoji="0" lang="en-GB" altLang="en-US" sz="800" b="0" i="0" u="none" strike="noStrike" cap="none" normalizeH="0" baseline="0" dirty="0">
                <a:ln>
                  <a:noFill/>
                </a:ln>
                <a:solidFill>
                  <a:schemeClr val="tx1"/>
                </a:solidFill>
                <a:effectLst/>
                <a:latin typeface="Arial" panose="020B0604020202020204" pitchFamily="34"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4DB67F1B-5DC2-4D05-91D1-8EEDED065887}"/>
              </a:ext>
            </a:extLst>
          </p:cNvPr>
          <p:cNvSpPr>
            <a:spLocks noChangeArrowheads="1"/>
          </p:cNvSpPr>
          <p:nvPr/>
        </p:nvSpPr>
        <p:spPr bwMode="auto">
          <a:xfrm>
            <a:off x="0" y="-138499"/>
            <a:ext cx="65" cy="276999"/>
          </a:xfrm>
          <a:prstGeom prst="rect">
            <a:avLst/>
          </a:prstGeom>
          <a:solidFill>
            <a:srgbClr val="F8F8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id="{F6F9C7E5-92D5-4BFA-AB36-03FBBD653B67}"/>
              </a:ext>
            </a:extLst>
          </p:cNvPr>
          <p:cNvSpPr>
            <a:spLocks noChangeArrowheads="1"/>
          </p:cNvSpPr>
          <p:nvPr/>
        </p:nvSpPr>
        <p:spPr bwMode="auto">
          <a:xfrm>
            <a:off x="0" y="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548027397"/>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כותרת 1"/>
          <p:cNvSpPr>
            <a:spLocks noGrp="1"/>
          </p:cNvSpPr>
          <p:nvPr>
            <p:ph type="title"/>
          </p:nvPr>
        </p:nvSpPr>
        <p:spPr/>
        <p:txBody>
          <a:bodyPr/>
          <a:lstStyle/>
          <a:p>
            <a:r>
              <a:rPr lang="fr-FR" dirty="0"/>
              <a:t>Contribution handling </a:t>
            </a:r>
            <a:r>
              <a:rPr lang="fr-FR" dirty="0" err="1"/>
              <a:t>procedure</a:t>
            </a:r>
            <a:r>
              <a:rPr lang="fr-FR" dirty="0"/>
              <a:t> </a:t>
            </a:r>
            <a:r>
              <a:rPr lang="fr-FR" dirty="0" err="1"/>
              <a:t>proposal</a:t>
            </a:r>
            <a:endParaRPr lang="he-IL" dirty="0"/>
          </a:p>
        </p:txBody>
      </p:sp>
      <p:sp>
        <p:nvSpPr>
          <p:cNvPr id="31747" name="מציין מיקום תוכן 2"/>
          <p:cNvSpPr>
            <a:spLocks noGrp="1"/>
          </p:cNvSpPr>
          <p:nvPr>
            <p:ph idx="1"/>
          </p:nvPr>
        </p:nvSpPr>
        <p:spPr>
          <a:xfrm>
            <a:off x="621975" y="1242112"/>
            <a:ext cx="11225625" cy="6714659"/>
          </a:xfrm>
        </p:spPr>
        <p:txBody>
          <a:bodyPr/>
          <a:lstStyle/>
          <a:p>
            <a:endParaRPr lang="en-GB" dirty="0"/>
          </a:p>
          <a:p>
            <a:pPr marL="0" indent="0">
              <a:buNone/>
            </a:pPr>
            <a:r>
              <a:rPr lang="en-GB" dirty="0"/>
              <a:t>This procedure have been drafted in the following GitLab project:</a:t>
            </a:r>
          </a:p>
          <a:p>
            <a:pPr marL="0" indent="0">
              <a:buNone/>
            </a:pPr>
            <a:r>
              <a:rPr lang="en-GB" dirty="0"/>
              <a:t> </a:t>
            </a:r>
            <a:r>
              <a:rPr lang="en-GB" sz="1800" dirty="0">
                <a:hlinkClick r:id="rId3">
                  <a:extLst>
                    <a:ext uri="{A12FA001-AC4F-418D-AE19-62706E023703}">
                      <ahyp:hlinkClr xmlns:ahyp="http://schemas.microsoft.com/office/drawing/2018/hyperlinkcolor" val="tx"/>
                    </a:ext>
                  </a:extLst>
                </a:hlinkClick>
              </a:rPr>
              <a:t>https://forge.etsi.org/rep/etsi-cti-admin/forge-contributions-documentation/-/blob/master/diagrams/simplified-process.md</a:t>
            </a:r>
            <a:endParaRPr lang="en-GB" sz="1800" dirty="0"/>
          </a:p>
          <a:p>
            <a:pPr marL="0" indent="0">
              <a:buNone/>
            </a:pPr>
            <a:r>
              <a:rPr lang="en-GB" sz="1800" dirty="0">
                <a:effectLst/>
                <a:latin typeface="Calibri" panose="020F0502020204030204" pitchFamily="34" charset="0"/>
                <a:ea typeface="PMingLiU" panose="02020500000000000000" pitchFamily="18" charset="-120"/>
                <a:cs typeface="PMingLiU" panose="02020500000000000000" pitchFamily="18" charset="-120"/>
              </a:rPr>
              <a:t> </a:t>
            </a:r>
            <a:endParaRPr lang="en-GB" sz="1800" dirty="0">
              <a:effectLst/>
              <a:latin typeface="PMingLiU" panose="02020500000000000000" pitchFamily="18" charset="-120"/>
              <a:ea typeface="PMingLiU" panose="02020500000000000000" pitchFamily="18" charset="-120"/>
              <a:cs typeface="PMingLiU" panose="02020500000000000000" pitchFamily="18" charset="-120"/>
            </a:endParaRPr>
          </a:p>
          <a:p>
            <a:pPr lvl="1"/>
            <a:r>
              <a:rPr lang="en-GB" sz="2000" dirty="0">
                <a:latin typeface="+mn-lt"/>
                <a:ea typeface="PMingLiU" panose="02020500000000000000" pitchFamily="18" charset="-120"/>
                <a:cs typeface="PMingLiU" panose="02020500000000000000" pitchFamily="18" charset="-120"/>
              </a:rPr>
              <a:t>I</a:t>
            </a:r>
            <a:r>
              <a:rPr lang="en-GB" sz="2000" dirty="0">
                <a:effectLst/>
                <a:latin typeface="+mn-lt"/>
                <a:ea typeface="PMingLiU" panose="02020500000000000000" pitchFamily="18" charset="-120"/>
                <a:cs typeface="PMingLiU" panose="02020500000000000000" pitchFamily="18" charset="-120"/>
              </a:rPr>
              <a:t>n short, 2 kind of branches in the repository</a:t>
            </a:r>
          </a:p>
          <a:p>
            <a:pPr marL="457200" lvl="1" indent="0" eaLnBrk="1" hangingPunct="1">
              <a:buNone/>
            </a:pPr>
            <a:endParaRPr lang="fr-FR" altLang="en-US" sz="2000" dirty="0"/>
          </a:p>
          <a:p>
            <a:pPr lvl="2"/>
            <a:r>
              <a:rPr lang="en-GB" sz="1800" dirty="0">
                <a:effectLst/>
                <a:latin typeface="+mn-lt"/>
                <a:ea typeface="PMingLiU" panose="02020500000000000000" pitchFamily="18" charset="-120"/>
                <a:cs typeface="PMingLiU" panose="02020500000000000000" pitchFamily="18" charset="-120"/>
              </a:rPr>
              <a:t>Release branches: containing </a:t>
            </a:r>
            <a:r>
              <a:rPr lang="en-GB" sz="1800" dirty="0">
                <a:latin typeface="+mn-lt"/>
                <a:ea typeface="PMingLiU" panose="02020500000000000000" pitchFamily="18" charset="-120"/>
                <a:cs typeface="PMingLiU" panose="02020500000000000000" pitchFamily="18" charset="-120"/>
              </a:rPr>
              <a:t>the main stream for a particular release</a:t>
            </a:r>
            <a:endParaRPr lang="en-GB" sz="1800" dirty="0">
              <a:effectLst/>
              <a:latin typeface="+mn-lt"/>
              <a:ea typeface="PMingLiU" panose="02020500000000000000" pitchFamily="18" charset="-120"/>
              <a:cs typeface="PMingLiU" panose="02020500000000000000" pitchFamily="18" charset="-120"/>
            </a:endParaRPr>
          </a:p>
          <a:p>
            <a:pPr lvl="2"/>
            <a:r>
              <a:rPr lang="en-GB" sz="1800" dirty="0">
                <a:effectLst/>
                <a:latin typeface="+mn-lt"/>
                <a:ea typeface="PMingLiU" panose="02020500000000000000" pitchFamily="18" charset="-120"/>
                <a:cs typeface="PMingLiU" panose="02020500000000000000" pitchFamily="18" charset="-120"/>
              </a:rPr>
              <a:t>Contribution branches: containing the changes proposed by the contribution</a:t>
            </a:r>
          </a:p>
          <a:p>
            <a:pPr lvl="1"/>
            <a:endParaRPr lang="en-GB" sz="2000" dirty="0">
              <a:effectLst/>
              <a:latin typeface="PMingLiU" panose="02020500000000000000" pitchFamily="18" charset="-120"/>
              <a:ea typeface="PMingLiU" panose="02020500000000000000" pitchFamily="18" charset="-120"/>
              <a:cs typeface="PMingLiU" panose="02020500000000000000" pitchFamily="18" charset="-120"/>
            </a:endParaRPr>
          </a:p>
          <a:p>
            <a:pPr lvl="1"/>
            <a:r>
              <a:rPr lang="en-GB" sz="2000" dirty="0">
                <a:latin typeface="+mn-lt"/>
                <a:ea typeface="PMingLiU" panose="02020500000000000000" pitchFamily="18" charset="-120"/>
              </a:rPr>
              <a:t>Submission of contribution:</a:t>
            </a:r>
          </a:p>
          <a:p>
            <a:pPr lvl="2"/>
            <a:r>
              <a:rPr lang="en-GB" sz="1800" dirty="0">
                <a:latin typeface="+mn-lt"/>
                <a:ea typeface="PMingLiU" panose="02020500000000000000" pitchFamily="18" charset="-120"/>
              </a:rPr>
              <a:t>Creation of </a:t>
            </a:r>
            <a:r>
              <a:rPr lang="en-GB" sz="1800" dirty="0">
                <a:ea typeface="PMingLiU" panose="02020500000000000000" pitchFamily="18" charset="-120"/>
              </a:rPr>
              <a:t>a </a:t>
            </a:r>
            <a:r>
              <a:rPr lang="en-GB" sz="1800" dirty="0">
                <a:latin typeface="+mn-lt"/>
                <a:ea typeface="PMingLiU" panose="02020500000000000000" pitchFamily="18" charset="-120"/>
              </a:rPr>
              <a:t>Merge-request: from a contribution branch to a release branch</a:t>
            </a:r>
          </a:p>
          <a:p>
            <a:pPr lvl="2"/>
            <a:r>
              <a:rPr lang="en-GB" sz="1800" dirty="0">
                <a:ea typeface="PMingLiU" panose="02020500000000000000" pitchFamily="18" charset="-120"/>
              </a:rPr>
              <a:t>Contribution = Merge-request</a:t>
            </a:r>
            <a:endParaRPr lang="en-GB" sz="1800" dirty="0">
              <a:latin typeface="+mn-lt"/>
              <a:ea typeface="PMingLiU" panose="02020500000000000000" pitchFamily="18" charset="-120"/>
            </a:endParaRPr>
          </a:p>
          <a:p>
            <a:pPr marL="914400" lvl="2" indent="0">
              <a:buNone/>
            </a:pPr>
            <a:endParaRPr lang="en-GB" sz="1800" dirty="0">
              <a:latin typeface="+mn-lt"/>
              <a:ea typeface="PMingLiU" panose="02020500000000000000" pitchFamily="18" charset="-120"/>
            </a:endParaRPr>
          </a:p>
          <a:p>
            <a:pPr marL="914400" lvl="2" indent="0">
              <a:buNone/>
            </a:pPr>
            <a:r>
              <a:rPr lang="en-GB" sz="1400" dirty="0">
                <a:latin typeface="+mn-lt"/>
                <a:ea typeface="PMingLiU" panose="02020500000000000000" pitchFamily="18" charset="-120"/>
              </a:rPr>
              <a:t>Note: Merge-request is the GitLab term for Pull-request in GitHub</a:t>
            </a:r>
          </a:p>
          <a:p>
            <a:pPr lvl="2"/>
            <a:endParaRPr lang="en-GB" sz="1800" dirty="0">
              <a:effectLst/>
              <a:latin typeface="Calibri" panose="020F0502020204030204" pitchFamily="34" charset="0"/>
              <a:ea typeface="PMingLiU" panose="02020500000000000000" pitchFamily="18" charset="-120"/>
              <a:cs typeface="PMingLiU" panose="02020500000000000000" pitchFamily="18" charset="-120"/>
            </a:endParaRPr>
          </a:p>
          <a:p>
            <a:pPr lvl="1" eaLnBrk="1" hangingPunct="1"/>
            <a:endParaRPr lang="fr-FR" altLang="en-US" sz="2000" dirty="0"/>
          </a:p>
          <a:p>
            <a:pPr eaLnBrk="1" hangingPunct="1"/>
            <a:endParaRPr lang="fr-FR" altLang="en-US" sz="1800" dirty="0"/>
          </a:p>
          <a:p>
            <a:pPr marL="540360" indent="-359280">
              <a:spcBef>
                <a:spcPts val="1134"/>
              </a:spcBef>
              <a:buClr>
                <a:srgbClr val="006699"/>
              </a:buClr>
              <a:buSzPct val="45000"/>
              <a:buFont typeface="Wingdings" charset="2"/>
              <a:buChar char=""/>
            </a:pPr>
            <a:endParaRPr lang="he-IL" spc="-1" dirty="0">
              <a:solidFill>
                <a:srgbClr val="3E484F"/>
              </a:solidFill>
              <a:uFill>
                <a:solidFill>
                  <a:srgbClr val="FFFFFF"/>
                </a:solidFill>
              </a:uFill>
              <a:latin typeface="Arial"/>
              <a:ea typeface="DejaVu Sans"/>
              <a:cs typeface="+mn-cs"/>
            </a:endParaRPr>
          </a:p>
        </p:txBody>
      </p:sp>
      <p:sp>
        <p:nvSpPr>
          <p:cNvPr id="5" name="Rectangle 4"/>
          <p:cNvSpPr>
            <a:spLocks noChangeArrowheads="1"/>
          </p:cNvSpPr>
          <p:nvPr/>
        </p:nvSpPr>
        <p:spPr bwMode="auto">
          <a:xfrm>
            <a:off x="0" y="-130805"/>
            <a:ext cx="25199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sng" strike="noStrike" cap="none" normalizeH="0" baseline="0" dirty="0">
                <a:ln>
                  <a:noFill/>
                </a:ln>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4"/>
              </a:rPr>
              <a:t>/</a:t>
            </a:r>
            <a:r>
              <a:rPr kumimoji="0" lang="en-GB" altLang="en-US" sz="800" b="0" i="0" u="none" strike="noStrike" cap="none" normalizeH="0" baseline="0" dirty="0">
                <a:ln>
                  <a:noFill/>
                </a:ln>
                <a:solidFill>
                  <a:schemeClr val="tx1"/>
                </a:solidFill>
                <a:effectLst/>
                <a:latin typeface="Arial" panose="020B0604020202020204" pitchFamily="34"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4DB67F1B-5DC2-4D05-91D1-8EEDED065887}"/>
              </a:ext>
            </a:extLst>
          </p:cNvPr>
          <p:cNvSpPr>
            <a:spLocks noChangeArrowheads="1"/>
          </p:cNvSpPr>
          <p:nvPr/>
        </p:nvSpPr>
        <p:spPr bwMode="auto">
          <a:xfrm>
            <a:off x="0" y="-138499"/>
            <a:ext cx="65" cy="276999"/>
          </a:xfrm>
          <a:prstGeom prst="rect">
            <a:avLst/>
          </a:prstGeom>
          <a:solidFill>
            <a:srgbClr val="F8F8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id="{F6F9C7E5-92D5-4BFA-AB36-03FBBD653B67}"/>
              </a:ext>
            </a:extLst>
          </p:cNvPr>
          <p:cNvSpPr>
            <a:spLocks noChangeArrowheads="1"/>
          </p:cNvSpPr>
          <p:nvPr/>
        </p:nvSpPr>
        <p:spPr bwMode="auto">
          <a:xfrm>
            <a:off x="0" y="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4234500461"/>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כותרת 1"/>
          <p:cNvSpPr>
            <a:spLocks noGrp="1"/>
          </p:cNvSpPr>
          <p:nvPr>
            <p:ph type="title"/>
          </p:nvPr>
        </p:nvSpPr>
        <p:spPr/>
        <p:txBody>
          <a:bodyPr/>
          <a:lstStyle/>
          <a:p>
            <a:r>
              <a:rPr lang="fr-FR" dirty="0"/>
              <a:t>Contribution handling </a:t>
            </a:r>
            <a:r>
              <a:rPr lang="fr-FR" dirty="0" err="1"/>
              <a:t>procedure</a:t>
            </a:r>
            <a:r>
              <a:rPr lang="fr-FR" dirty="0"/>
              <a:t> </a:t>
            </a:r>
            <a:r>
              <a:rPr lang="fr-FR" dirty="0" err="1"/>
              <a:t>proposal</a:t>
            </a:r>
            <a:endParaRPr lang="he-IL" b="1" dirty="0"/>
          </a:p>
        </p:txBody>
      </p:sp>
      <p:sp>
        <p:nvSpPr>
          <p:cNvPr id="31747" name="מציין מיקום תוכן 2"/>
          <p:cNvSpPr>
            <a:spLocks noGrp="1"/>
          </p:cNvSpPr>
          <p:nvPr>
            <p:ph idx="1"/>
          </p:nvPr>
        </p:nvSpPr>
        <p:spPr>
          <a:xfrm>
            <a:off x="621975" y="1347783"/>
            <a:ext cx="11225625" cy="6194003"/>
          </a:xfrm>
        </p:spPr>
        <p:txBody>
          <a:bodyPr/>
          <a:lstStyle/>
          <a:p>
            <a:pPr marL="342900" lvl="0" indent="-342900">
              <a:buAutoNum type="arabicParenR"/>
            </a:pPr>
            <a:endParaRPr lang="en-GB" sz="1800" dirty="0">
              <a:effectLst/>
              <a:latin typeface="+mn-lt"/>
              <a:ea typeface="PMingLiU" panose="02020500000000000000" pitchFamily="18" charset="-120"/>
              <a:cs typeface="PMingLiU" panose="02020500000000000000" pitchFamily="18" charset="-120"/>
            </a:endParaRPr>
          </a:p>
          <a:p>
            <a:pPr marL="342900" lvl="0" indent="-342900">
              <a:buAutoNum type="arabicParenR"/>
            </a:pPr>
            <a:r>
              <a:rPr lang="en-GB" sz="1800" dirty="0">
                <a:ea typeface="PMingLiU" panose="02020500000000000000" pitchFamily="18" charset="-120"/>
                <a:cs typeface="PMingLiU" panose="02020500000000000000" pitchFamily="18" charset="-120"/>
              </a:rPr>
              <a:t>T</a:t>
            </a:r>
            <a:r>
              <a:rPr lang="en-GB" sz="1800" dirty="0">
                <a:effectLst/>
                <a:latin typeface="+mn-lt"/>
                <a:ea typeface="PMingLiU" panose="02020500000000000000" pitchFamily="18" charset="-120"/>
                <a:cs typeface="PMingLiU" panose="02020500000000000000" pitchFamily="18" charset="-120"/>
              </a:rPr>
              <a:t>he contributor creates a contribution branch based on the latest release branch tag where changes are to be submitted (drafting stage)</a:t>
            </a:r>
          </a:p>
          <a:p>
            <a:pPr lvl="1" indent="0">
              <a:buNone/>
            </a:pPr>
            <a:r>
              <a:rPr lang="en-GB" sz="1400" dirty="0">
                <a:latin typeface="+mn-lt"/>
                <a:ea typeface="PMingLiU" panose="02020500000000000000" pitchFamily="18" charset="-120"/>
                <a:cs typeface="PMingLiU" panose="02020500000000000000" pitchFamily="18" charset="-120"/>
              </a:rPr>
              <a:t>Note: release branch tags will represent spec baselines</a:t>
            </a:r>
            <a:r>
              <a:rPr lang="en-GB" sz="1800" dirty="0">
                <a:effectLst/>
                <a:latin typeface="+mn-lt"/>
                <a:ea typeface="PMingLiU" panose="02020500000000000000" pitchFamily="18" charset="-120"/>
                <a:cs typeface="PMingLiU" panose="02020500000000000000" pitchFamily="18" charset="-120"/>
              </a:rPr>
              <a:t> </a:t>
            </a:r>
          </a:p>
          <a:p>
            <a:pPr lvl="0"/>
            <a:endParaRPr lang="en-GB" sz="1800" dirty="0">
              <a:effectLst/>
              <a:latin typeface="+mn-lt"/>
              <a:ea typeface="PMingLiU" panose="02020500000000000000" pitchFamily="18" charset="-120"/>
              <a:cs typeface="PMingLiU" panose="02020500000000000000" pitchFamily="18" charset="-120"/>
            </a:endParaRPr>
          </a:p>
          <a:p>
            <a:pPr marL="0" lvl="0" indent="0">
              <a:buNone/>
            </a:pPr>
            <a:r>
              <a:rPr lang="en-GB" sz="1800" dirty="0">
                <a:effectLst/>
                <a:latin typeface="+mn-lt"/>
                <a:ea typeface="PMingLiU" panose="02020500000000000000" pitchFamily="18" charset="-120"/>
                <a:cs typeface="PMingLiU" panose="02020500000000000000" pitchFamily="18" charset="-120"/>
              </a:rPr>
              <a:t>2) When all changes are submitted, the contributor creates a “merge request” from</a:t>
            </a:r>
            <a:r>
              <a:rPr lang="en-GB" sz="1800" dirty="0">
                <a:latin typeface="+mn-lt"/>
                <a:ea typeface="PMingLiU" panose="02020500000000000000" pitchFamily="18" charset="-120"/>
                <a:cs typeface="PMingLiU" panose="02020500000000000000" pitchFamily="18" charset="-120"/>
              </a:rPr>
              <a:t> c</a:t>
            </a:r>
            <a:r>
              <a:rPr lang="en-GB" sz="1800" dirty="0">
                <a:effectLst/>
                <a:latin typeface="+mn-lt"/>
                <a:ea typeface="PMingLiU" panose="02020500000000000000" pitchFamily="18" charset="-120"/>
                <a:cs typeface="PMingLiU" panose="02020500000000000000" pitchFamily="18" charset="-120"/>
              </a:rPr>
              <a:t>ontribution branch to the release branch tag that the contribution branch was based on. </a:t>
            </a:r>
          </a:p>
          <a:p>
            <a:pPr marL="0" lvl="0" indent="0">
              <a:buNone/>
            </a:pPr>
            <a:r>
              <a:rPr lang="en-GB" sz="1800" dirty="0">
                <a:latin typeface="+mn-lt"/>
                <a:ea typeface="PMingLiU" panose="02020500000000000000" pitchFamily="18" charset="-120"/>
                <a:cs typeface="PMingLiU" panose="02020500000000000000" pitchFamily="18" charset="-120"/>
              </a:rPr>
              <a:t>All details about the contribution are to be provided within the Merge-request</a:t>
            </a:r>
          </a:p>
          <a:p>
            <a:endParaRPr lang="en-GB" sz="1800" dirty="0">
              <a:latin typeface="+mn-lt"/>
              <a:ea typeface="PMingLiU" panose="02020500000000000000" pitchFamily="18" charset="-120"/>
            </a:endParaRPr>
          </a:p>
          <a:p>
            <a:pPr marL="0" indent="0">
              <a:buNone/>
            </a:pPr>
            <a:r>
              <a:rPr lang="en-GB" sz="1800" dirty="0">
                <a:latin typeface="+mn-lt"/>
                <a:ea typeface="PMingLiU" panose="02020500000000000000" pitchFamily="18" charset="-120"/>
              </a:rPr>
              <a:t>3) The contribution (Merge-request) is reviewed by the WG:</a:t>
            </a:r>
          </a:p>
          <a:p>
            <a:pPr marL="0" lvl="0" indent="0">
              <a:buNone/>
            </a:pPr>
            <a:r>
              <a:rPr lang="en-GB" sz="1800" dirty="0">
                <a:effectLst/>
                <a:latin typeface="+mn-lt"/>
                <a:ea typeface="PMingLiU" panose="02020500000000000000" pitchFamily="18" charset="-120"/>
                <a:cs typeface="PMingLiU" panose="02020500000000000000" pitchFamily="18" charset="-120"/>
              </a:rPr>
              <a:t>	- if contribution is approved, Merge-request is accepted	</a:t>
            </a:r>
          </a:p>
          <a:p>
            <a:pPr indent="0">
              <a:buNone/>
            </a:pPr>
            <a:r>
              <a:rPr lang="en-GB" sz="1800" dirty="0">
                <a:effectLst/>
                <a:latin typeface="+mn-lt"/>
                <a:ea typeface="PMingLiU" panose="02020500000000000000" pitchFamily="18" charset="-120"/>
                <a:cs typeface="PMingLiU" panose="02020500000000000000" pitchFamily="18" charset="-120"/>
              </a:rPr>
              <a:t>	- if contribution needs revision, </a:t>
            </a:r>
            <a:r>
              <a:rPr lang="en-GB" sz="1800" dirty="0">
                <a:latin typeface="+mn-lt"/>
                <a:ea typeface="PMingLiU" panose="02020500000000000000" pitchFamily="18" charset="-120"/>
                <a:cs typeface="PMingLiU" panose="02020500000000000000" pitchFamily="18" charset="-120"/>
              </a:rPr>
              <a:t>Merge-request is updated and new changes submitted to</a:t>
            </a:r>
            <a:r>
              <a:rPr lang="en-GB" sz="1800" dirty="0">
                <a:effectLst/>
                <a:latin typeface="+mn-lt"/>
                <a:ea typeface="PMingLiU" panose="02020500000000000000" pitchFamily="18" charset="-120"/>
                <a:cs typeface="PMingLiU" panose="02020500000000000000" pitchFamily="18" charset="-120"/>
              </a:rPr>
              <a:t> the 	contribution branch to implement comments/modifications. Repeat step 3)</a:t>
            </a:r>
          </a:p>
          <a:p>
            <a:pPr lvl="1" indent="0">
              <a:buNone/>
            </a:pPr>
            <a:r>
              <a:rPr lang="en-GB" sz="1400" dirty="0">
                <a:latin typeface="+mn-lt"/>
                <a:ea typeface="PMingLiU" panose="02020500000000000000" pitchFamily="18" charset="-120"/>
              </a:rPr>
              <a:t>Note: The Merge-request is automatically updated when the contribution branch is updated</a:t>
            </a:r>
            <a:endParaRPr lang="en-GB" sz="1800" dirty="0">
              <a:effectLst/>
              <a:latin typeface="+mn-lt"/>
              <a:ea typeface="PMingLiU" panose="02020500000000000000" pitchFamily="18" charset="-120"/>
              <a:cs typeface="PMingLiU" panose="02020500000000000000" pitchFamily="18" charset="-120"/>
            </a:endParaRPr>
          </a:p>
          <a:p>
            <a:pPr marL="0" lvl="0" indent="0">
              <a:buNone/>
            </a:pPr>
            <a:r>
              <a:rPr lang="en-GB" sz="1800" dirty="0">
                <a:effectLst/>
                <a:latin typeface="+mn-lt"/>
                <a:ea typeface="PMingLiU" panose="02020500000000000000" pitchFamily="18" charset="-120"/>
                <a:cs typeface="PMingLiU" panose="02020500000000000000" pitchFamily="18" charset="-120"/>
              </a:rPr>
              <a:t>4) Rapporteur tags the release whenever a new baseline is needed (for example, after a plenary meeting)</a:t>
            </a:r>
          </a:p>
          <a:p>
            <a:pPr eaLnBrk="1" hangingPunct="1"/>
            <a:endParaRPr lang="fr-FR" altLang="en-US" sz="1800" dirty="0"/>
          </a:p>
          <a:p>
            <a:pPr marL="540360" indent="-359280">
              <a:spcBef>
                <a:spcPts val="1134"/>
              </a:spcBef>
              <a:buClr>
                <a:srgbClr val="006699"/>
              </a:buClr>
              <a:buSzPct val="45000"/>
              <a:buFont typeface="Wingdings" charset="2"/>
              <a:buChar char=""/>
            </a:pPr>
            <a:endParaRPr lang="he-IL" spc="-1" dirty="0">
              <a:solidFill>
                <a:srgbClr val="3E484F"/>
              </a:solidFill>
              <a:uFill>
                <a:solidFill>
                  <a:srgbClr val="FFFFFF"/>
                </a:solidFill>
              </a:uFill>
              <a:latin typeface="Arial"/>
              <a:ea typeface="DejaVu Sans"/>
              <a:cs typeface="+mn-cs"/>
            </a:endParaRPr>
          </a:p>
        </p:txBody>
      </p:sp>
      <p:sp>
        <p:nvSpPr>
          <p:cNvPr id="5" name="Rectangle 4"/>
          <p:cNvSpPr>
            <a:spLocks noChangeArrowheads="1"/>
          </p:cNvSpPr>
          <p:nvPr/>
        </p:nvSpPr>
        <p:spPr bwMode="auto">
          <a:xfrm>
            <a:off x="0" y="-130805"/>
            <a:ext cx="25199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sng" strike="noStrike" cap="none" normalizeH="0" baseline="0" dirty="0">
                <a:ln>
                  <a:noFill/>
                </a:ln>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a:t>
            </a:r>
            <a:r>
              <a:rPr kumimoji="0" lang="en-GB" altLang="en-US" sz="800" b="0" i="0" u="none" strike="noStrike" cap="none" normalizeH="0" baseline="0" dirty="0">
                <a:ln>
                  <a:noFill/>
                </a:ln>
                <a:solidFill>
                  <a:schemeClr val="tx1"/>
                </a:solidFill>
                <a:effectLst/>
                <a:latin typeface="Arial" panose="020B0604020202020204" pitchFamily="34"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4DB67F1B-5DC2-4D05-91D1-8EEDED065887}"/>
              </a:ext>
            </a:extLst>
          </p:cNvPr>
          <p:cNvSpPr>
            <a:spLocks noChangeArrowheads="1"/>
          </p:cNvSpPr>
          <p:nvPr/>
        </p:nvSpPr>
        <p:spPr bwMode="auto">
          <a:xfrm>
            <a:off x="0" y="-138499"/>
            <a:ext cx="65" cy="276999"/>
          </a:xfrm>
          <a:prstGeom prst="rect">
            <a:avLst/>
          </a:prstGeom>
          <a:solidFill>
            <a:srgbClr val="F8F8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id="{F6F9C7E5-92D5-4BFA-AB36-03FBBD653B67}"/>
              </a:ext>
            </a:extLst>
          </p:cNvPr>
          <p:cNvSpPr>
            <a:spLocks noChangeArrowheads="1"/>
          </p:cNvSpPr>
          <p:nvPr/>
        </p:nvSpPr>
        <p:spPr bwMode="auto">
          <a:xfrm>
            <a:off x="0" y="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527936950"/>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כותרת 1"/>
          <p:cNvSpPr>
            <a:spLocks noGrp="1"/>
          </p:cNvSpPr>
          <p:nvPr>
            <p:ph type="title"/>
          </p:nvPr>
        </p:nvSpPr>
        <p:spPr>
          <a:xfrm>
            <a:off x="609480" y="100348"/>
            <a:ext cx="10972440" cy="1144800"/>
          </a:xfrm>
        </p:spPr>
        <p:txBody>
          <a:bodyPr/>
          <a:lstStyle/>
          <a:p>
            <a:r>
              <a:rPr lang="fr-FR" sz="3200" dirty="0"/>
              <a:t>Contribution handling </a:t>
            </a:r>
            <a:r>
              <a:rPr lang="fr-FR" sz="3200" dirty="0" err="1"/>
              <a:t>procedure</a:t>
            </a:r>
            <a:r>
              <a:rPr lang="fr-FR" sz="3200" dirty="0"/>
              <a:t> </a:t>
            </a:r>
            <a:r>
              <a:rPr lang="fr-FR" sz="3200" dirty="0" err="1"/>
              <a:t>details</a:t>
            </a:r>
            <a:r>
              <a:rPr lang="fr-FR" sz="3200" dirty="0"/>
              <a:t>:</a:t>
            </a:r>
            <a:br>
              <a:rPr lang="fr-FR" sz="3200" dirty="0"/>
            </a:br>
            <a:r>
              <a:rPr lang="fr-FR" sz="3200" dirty="0"/>
              <a:t>Drafting contribution</a:t>
            </a:r>
            <a:endParaRPr lang="he-IL" sz="3200" b="1" dirty="0"/>
          </a:p>
        </p:txBody>
      </p:sp>
      <p:sp>
        <p:nvSpPr>
          <p:cNvPr id="31747" name="מציין מיקום תוכן 2"/>
          <p:cNvSpPr>
            <a:spLocks noGrp="1"/>
          </p:cNvSpPr>
          <p:nvPr>
            <p:ph idx="1"/>
          </p:nvPr>
        </p:nvSpPr>
        <p:spPr>
          <a:xfrm>
            <a:off x="621975" y="1135037"/>
            <a:ext cx="6113921" cy="4583306"/>
          </a:xfrm>
        </p:spPr>
        <p:txBody>
          <a:bodyPr/>
          <a:lstStyle/>
          <a:p>
            <a:pPr marL="342900" lvl="0" indent="-342900">
              <a:buAutoNum type="arabicParenR"/>
            </a:pPr>
            <a:endParaRPr lang="en-GB" sz="1800" dirty="0">
              <a:latin typeface="+mn-lt"/>
              <a:ea typeface="PMingLiU" panose="02020500000000000000" pitchFamily="18" charset="-120"/>
              <a:cs typeface="PMingLiU" panose="02020500000000000000" pitchFamily="18" charset="-120"/>
            </a:endParaRPr>
          </a:p>
          <a:p>
            <a:pPr marL="342900" lvl="0" indent="-342900">
              <a:buAutoNum type="arabicParenR"/>
            </a:pPr>
            <a:r>
              <a:rPr lang="en-GB" sz="1800" dirty="0">
                <a:latin typeface="+mn-lt"/>
                <a:ea typeface="PMingLiU" panose="02020500000000000000" pitchFamily="18" charset="-120"/>
                <a:cs typeface="PMingLiU" panose="02020500000000000000" pitchFamily="18" charset="-120"/>
              </a:rPr>
              <a:t>Contribution branch creation:</a:t>
            </a:r>
          </a:p>
          <a:p>
            <a:pPr marL="1085850" lvl="1" indent="-342900">
              <a:buAutoNum type="arabicParenR"/>
              <a:tabLst>
                <a:tab pos="5654675" algn="l"/>
              </a:tabLst>
            </a:pPr>
            <a:endParaRPr lang="en-GB" sz="1600" dirty="0">
              <a:latin typeface="+mn-lt"/>
              <a:ea typeface="PMingLiU" panose="02020500000000000000" pitchFamily="18" charset="-120"/>
              <a:cs typeface="PMingLiU" panose="02020500000000000000" pitchFamily="18" charset="-120"/>
            </a:endParaRPr>
          </a:p>
          <a:p>
            <a:pPr marL="1085850" lvl="1" indent="-342900">
              <a:buAutoNum type="arabicParenR"/>
              <a:tabLst>
                <a:tab pos="5654675" algn="l"/>
              </a:tabLst>
            </a:pPr>
            <a:r>
              <a:rPr lang="en-GB" sz="1600" dirty="0">
                <a:latin typeface="+mn-lt"/>
                <a:ea typeface="PMingLiU" panose="02020500000000000000" pitchFamily="18" charset="-120"/>
                <a:cs typeface="PMingLiU" panose="02020500000000000000" pitchFamily="18" charset="-120"/>
              </a:rPr>
              <a:t>The </a:t>
            </a:r>
            <a:r>
              <a:rPr lang="en-GB" sz="1600" dirty="0">
                <a:effectLst/>
                <a:latin typeface="+mn-lt"/>
                <a:ea typeface="PMingLiU" panose="02020500000000000000" pitchFamily="18" charset="-120"/>
                <a:cs typeface="PMingLiU" panose="02020500000000000000" pitchFamily="18" charset="-120"/>
              </a:rPr>
              <a:t>contributor books a number in the portal for a contribution</a:t>
            </a:r>
          </a:p>
          <a:p>
            <a:pPr marL="1085850" lvl="1" indent="-342900">
              <a:buAutoNum type="arabicParenR"/>
            </a:pPr>
            <a:endParaRPr lang="en-GB" sz="1600" dirty="0">
              <a:effectLst/>
              <a:latin typeface="+mn-lt"/>
              <a:ea typeface="PMingLiU" panose="02020500000000000000" pitchFamily="18" charset="-120"/>
              <a:cs typeface="PMingLiU" panose="02020500000000000000" pitchFamily="18" charset="-120"/>
            </a:endParaRPr>
          </a:p>
          <a:p>
            <a:pPr marL="1085850" lvl="1" indent="-342900">
              <a:buAutoNum type="arabicParenR"/>
            </a:pPr>
            <a:r>
              <a:rPr lang="en-GB" sz="1600" dirty="0">
                <a:effectLst/>
                <a:latin typeface="+mn-lt"/>
                <a:ea typeface="PMingLiU" panose="02020500000000000000" pitchFamily="18" charset="-120"/>
                <a:cs typeface="PMingLiU" panose="02020500000000000000" pitchFamily="18" charset="-120"/>
              </a:rPr>
              <a:t>The contributor creates a contribution branch </a:t>
            </a:r>
            <a:r>
              <a:rPr lang="en-GB" sz="1600" dirty="0">
                <a:latin typeface="+mn-lt"/>
                <a:ea typeface="PMingLiU" panose="02020500000000000000" pitchFamily="18" charset="-120"/>
                <a:cs typeface="PMingLiU" panose="02020500000000000000" pitchFamily="18" charset="-120"/>
              </a:rPr>
              <a:t>based on the desired release branch and names it as </a:t>
            </a:r>
            <a:r>
              <a:rPr lang="en-GB" sz="1600" dirty="0">
                <a:effectLst/>
                <a:latin typeface="+mn-lt"/>
                <a:ea typeface="PMingLiU" panose="02020500000000000000" pitchFamily="18" charset="-120"/>
                <a:cs typeface="PMingLiU" panose="02020500000000000000" pitchFamily="18" charset="-120"/>
              </a:rPr>
              <a:t>the name assigned by th</a:t>
            </a:r>
            <a:r>
              <a:rPr lang="en-GB" sz="1600" dirty="0">
                <a:latin typeface="+mn-lt"/>
                <a:ea typeface="PMingLiU" panose="02020500000000000000" pitchFamily="18" charset="-120"/>
                <a:cs typeface="PMingLiU" panose="02020500000000000000" pitchFamily="18" charset="-120"/>
              </a:rPr>
              <a:t>e portal in previous step</a:t>
            </a:r>
          </a:p>
          <a:p>
            <a:pPr marL="1085850" lvl="1" indent="-342900">
              <a:buAutoNum type="arabicParenR"/>
            </a:pPr>
            <a:endParaRPr lang="en-GB" sz="1600" dirty="0">
              <a:latin typeface="+mn-lt"/>
              <a:ea typeface="PMingLiU" panose="02020500000000000000" pitchFamily="18" charset="-120"/>
              <a:cs typeface="PMingLiU" panose="02020500000000000000" pitchFamily="18" charset="-120"/>
            </a:endParaRPr>
          </a:p>
          <a:p>
            <a:pPr marL="1085850" lvl="1" indent="-342900">
              <a:buFontTx/>
              <a:buAutoNum type="arabicParenR"/>
              <a:tabLst>
                <a:tab pos="5559425" algn="l"/>
                <a:tab pos="6096000" algn="l"/>
              </a:tabLst>
            </a:pPr>
            <a:r>
              <a:rPr lang="en-GB" sz="1600" dirty="0">
                <a:latin typeface="+mn-lt"/>
                <a:ea typeface="PMingLiU" panose="02020500000000000000" pitchFamily="18" charset="-120"/>
              </a:rPr>
              <a:t>The contributor updates the contribution branch with the desired changes. </a:t>
            </a:r>
          </a:p>
          <a:p>
            <a:pPr marL="1085850" lvl="1" indent="-342900">
              <a:buFontTx/>
              <a:buAutoNum type="arabicParenR"/>
            </a:pPr>
            <a:endParaRPr lang="en-GB" sz="1600" dirty="0">
              <a:latin typeface="+mn-lt"/>
              <a:ea typeface="PMingLiU" panose="02020500000000000000" pitchFamily="18" charset="-120"/>
            </a:endParaRPr>
          </a:p>
          <a:p>
            <a:pPr marL="342900" indent="-342900">
              <a:buFontTx/>
              <a:buAutoNum type="arabicParenR"/>
            </a:pPr>
            <a:endParaRPr lang="en-GB" sz="1800" dirty="0">
              <a:latin typeface="+mn-lt"/>
              <a:ea typeface="PMingLiU" panose="02020500000000000000" pitchFamily="18" charset="-120"/>
            </a:endParaRPr>
          </a:p>
        </p:txBody>
      </p:sp>
      <p:sp>
        <p:nvSpPr>
          <p:cNvPr id="5" name="Rectangle 4"/>
          <p:cNvSpPr>
            <a:spLocks noChangeArrowheads="1"/>
          </p:cNvSpPr>
          <p:nvPr/>
        </p:nvSpPr>
        <p:spPr bwMode="auto">
          <a:xfrm>
            <a:off x="0" y="-130805"/>
            <a:ext cx="25199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sng" strike="noStrike" cap="none" normalizeH="0" baseline="0" dirty="0">
                <a:ln>
                  <a:noFill/>
                </a:ln>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a:t>
            </a:r>
            <a:r>
              <a:rPr kumimoji="0" lang="en-GB" altLang="en-US" sz="800" b="0" i="0" u="none" strike="noStrike" cap="none" normalizeH="0" baseline="0" dirty="0">
                <a:ln>
                  <a:noFill/>
                </a:ln>
                <a:solidFill>
                  <a:schemeClr val="tx1"/>
                </a:solidFill>
                <a:effectLst/>
                <a:latin typeface="Arial" panose="020B0604020202020204" pitchFamily="34"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4DB67F1B-5DC2-4D05-91D1-8EEDED065887}"/>
              </a:ext>
            </a:extLst>
          </p:cNvPr>
          <p:cNvSpPr>
            <a:spLocks noChangeArrowheads="1"/>
          </p:cNvSpPr>
          <p:nvPr/>
        </p:nvSpPr>
        <p:spPr bwMode="auto">
          <a:xfrm>
            <a:off x="0" y="-138499"/>
            <a:ext cx="65" cy="276999"/>
          </a:xfrm>
          <a:prstGeom prst="rect">
            <a:avLst/>
          </a:prstGeom>
          <a:solidFill>
            <a:srgbClr val="F8F8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id="{F6F9C7E5-92D5-4BFA-AB36-03FBBD653B67}"/>
              </a:ext>
            </a:extLst>
          </p:cNvPr>
          <p:cNvSpPr>
            <a:spLocks noChangeArrowheads="1"/>
          </p:cNvSpPr>
          <p:nvPr/>
        </p:nvSpPr>
        <p:spPr bwMode="auto">
          <a:xfrm>
            <a:off x="0" y="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 name="Picture 3" descr="Diagram">
            <a:extLst>
              <a:ext uri="{FF2B5EF4-FFF2-40B4-BE49-F238E27FC236}">
                <a16:creationId xmlns:a16="http://schemas.microsoft.com/office/drawing/2014/main" id="{8E26B250-80C0-BFB9-6B3A-7708BABC88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35896" y="1362134"/>
            <a:ext cx="4834129" cy="4718179"/>
          </a:xfrm>
          <a:prstGeom prst="rect">
            <a:avLst/>
          </a:prstGeom>
        </p:spPr>
      </p:pic>
    </p:spTree>
    <p:extLst>
      <p:ext uri="{BB962C8B-B14F-4D97-AF65-F5344CB8AC3E}">
        <p14:creationId xmlns:p14="http://schemas.microsoft.com/office/powerpoint/2010/main" val="4156779869"/>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כותרת 1"/>
          <p:cNvSpPr>
            <a:spLocks noGrp="1"/>
          </p:cNvSpPr>
          <p:nvPr>
            <p:ph type="title"/>
          </p:nvPr>
        </p:nvSpPr>
        <p:spPr>
          <a:xfrm>
            <a:off x="609480" y="100350"/>
            <a:ext cx="10972440" cy="1144800"/>
          </a:xfrm>
        </p:spPr>
        <p:txBody>
          <a:bodyPr/>
          <a:lstStyle/>
          <a:p>
            <a:r>
              <a:rPr lang="fr-FR" sz="3200" dirty="0"/>
              <a:t>Contribution handling </a:t>
            </a:r>
            <a:r>
              <a:rPr lang="fr-FR" sz="3200" dirty="0" err="1"/>
              <a:t>procedure</a:t>
            </a:r>
            <a:r>
              <a:rPr lang="fr-FR" sz="3200" dirty="0"/>
              <a:t> </a:t>
            </a:r>
            <a:r>
              <a:rPr lang="fr-FR" sz="3200" dirty="0" err="1"/>
              <a:t>details</a:t>
            </a:r>
            <a:r>
              <a:rPr lang="fr-FR" sz="3200" dirty="0"/>
              <a:t>: </a:t>
            </a:r>
            <a:br>
              <a:rPr lang="fr-FR" sz="3200" dirty="0"/>
            </a:br>
            <a:r>
              <a:rPr lang="fr-FR" sz="3200" dirty="0" err="1"/>
              <a:t>Submit</a:t>
            </a:r>
            <a:r>
              <a:rPr lang="fr-FR" sz="3200" dirty="0"/>
              <a:t> contribution</a:t>
            </a:r>
            <a:endParaRPr lang="he-IL" sz="3200" b="1" dirty="0"/>
          </a:p>
        </p:txBody>
      </p:sp>
      <p:sp>
        <p:nvSpPr>
          <p:cNvPr id="31747" name="מציין מיקום תוכן 2"/>
          <p:cNvSpPr>
            <a:spLocks noGrp="1"/>
          </p:cNvSpPr>
          <p:nvPr>
            <p:ph idx="1"/>
          </p:nvPr>
        </p:nvSpPr>
        <p:spPr>
          <a:xfrm>
            <a:off x="5234151" y="1224334"/>
            <a:ext cx="6613449" cy="5609228"/>
          </a:xfrm>
        </p:spPr>
        <p:txBody>
          <a:bodyPr/>
          <a:lstStyle/>
          <a:p>
            <a:pPr marL="342900" lvl="0" indent="-342900">
              <a:buAutoNum type="arabicParenR"/>
            </a:pPr>
            <a:endParaRPr lang="en-GB" sz="1600" dirty="0">
              <a:latin typeface="+mn-lt"/>
              <a:ea typeface="PMingLiU" panose="02020500000000000000" pitchFamily="18" charset="-120"/>
            </a:endParaRPr>
          </a:p>
          <a:p>
            <a:pPr marL="650875" indent="-457200">
              <a:buFont typeface="+mj-lt"/>
              <a:buAutoNum type="arabicParenR" startAt="2"/>
            </a:pPr>
            <a:r>
              <a:rPr lang="en-GB" dirty="0">
                <a:latin typeface="+mn-lt"/>
                <a:ea typeface="PMingLiU" panose="02020500000000000000" pitchFamily="18" charset="-120"/>
                <a:cs typeface="PMingLiU" panose="02020500000000000000" pitchFamily="18" charset="-120"/>
              </a:rPr>
              <a:t>Submission of Merge-request:</a:t>
            </a:r>
          </a:p>
          <a:p>
            <a:pPr marL="893763" lvl="1" indent="-357188">
              <a:buFontTx/>
              <a:buAutoNum type="arabicParenR"/>
            </a:pPr>
            <a:endParaRPr lang="en-GB" sz="1600" dirty="0">
              <a:latin typeface="+mn-lt"/>
              <a:ea typeface="PMingLiU" panose="02020500000000000000" pitchFamily="18" charset="-120"/>
            </a:endParaRPr>
          </a:p>
          <a:p>
            <a:pPr marL="893763" lvl="1" indent="-357188">
              <a:buFontTx/>
              <a:buAutoNum type="arabicParenR"/>
            </a:pPr>
            <a:r>
              <a:rPr lang="en-GB" sz="1600" dirty="0">
                <a:latin typeface="+mn-lt"/>
                <a:ea typeface="PMingLiU" panose="02020500000000000000" pitchFamily="18" charset="-120"/>
              </a:rPr>
              <a:t>Lock the contribution branch so that no further commits can be submitted</a:t>
            </a:r>
          </a:p>
          <a:p>
            <a:pPr marL="893763" lvl="1" indent="-357188">
              <a:buFontTx/>
              <a:buAutoNum type="arabicParenR"/>
            </a:pPr>
            <a:endParaRPr lang="en-GB" sz="1600" dirty="0">
              <a:latin typeface="+mn-lt"/>
              <a:ea typeface="PMingLiU" panose="02020500000000000000" pitchFamily="18" charset="-120"/>
            </a:endParaRPr>
          </a:p>
          <a:p>
            <a:pPr marL="893763" lvl="1" indent="-357188">
              <a:buFontTx/>
              <a:buAutoNum type="arabicParenR"/>
            </a:pPr>
            <a:r>
              <a:rPr lang="en-GB" sz="1600" dirty="0">
                <a:latin typeface="+mn-lt"/>
                <a:ea typeface="PMingLiU" panose="02020500000000000000" pitchFamily="18" charset="-120"/>
              </a:rPr>
              <a:t>Create a Merge-request from contribution branch to the release branch tag and name it as the contribution branch</a:t>
            </a:r>
          </a:p>
          <a:p>
            <a:pPr marL="893763" lvl="1" indent="-357188">
              <a:buFontTx/>
              <a:buAutoNum type="arabicParenR"/>
            </a:pPr>
            <a:endParaRPr lang="en-GB" sz="1600" dirty="0">
              <a:latin typeface="+mn-lt"/>
              <a:ea typeface="PMingLiU" panose="02020500000000000000" pitchFamily="18" charset="-120"/>
            </a:endParaRPr>
          </a:p>
          <a:p>
            <a:pPr marL="893763" lvl="1" indent="-357188">
              <a:buFontTx/>
              <a:buAutoNum type="arabicParenR"/>
            </a:pPr>
            <a:r>
              <a:rPr lang="en-GB" sz="1600" dirty="0">
                <a:latin typeface="+mn-lt"/>
                <a:ea typeface="PMingLiU" panose="02020500000000000000" pitchFamily="18" charset="-120"/>
              </a:rPr>
              <a:t>Add contribution details into the Merge-request description</a:t>
            </a:r>
          </a:p>
          <a:p>
            <a:pPr marL="893763" lvl="1" indent="-357188">
              <a:buFontTx/>
              <a:buAutoNum type="arabicParenR"/>
            </a:pPr>
            <a:endParaRPr lang="en-GB" sz="1600" dirty="0">
              <a:latin typeface="+mn-lt"/>
              <a:ea typeface="PMingLiU" panose="02020500000000000000" pitchFamily="18" charset="-120"/>
            </a:endParaRPr>
          </a:p>
          <a:p>
            <a:pPr marL="893763" lvl="1" indent="-357188">
              <a:buFontTx/>
              <a:buAutoNum type="arabicParenR"/>
            </a:pPr>
            <a:r>
              <a:rPr lang="en-GB" sz="1600" dirty="0">
                <a:latin typeface="+mn-lt"/>
                <a:ea typeface="PMingLiU" panose="02020500000000000000" pitchFamily="18" charset="-120"/>
              </a:rPr>
              <a:t>A CR docx is autogenerated and can be submitted to the portal</a:t>
            </a:r>
          </a:p>
          <a:p>
            <a:pPr marL="342900" indent="-342900">
              <a:buFontTx/>
              <a:buAutoNum type="arabicParenR" startAt="2"/>
            </a:pPr>
            <a:endParaRPr lang="en-GB" sz="1800" dirty="0">
              <a:latin typeface="+mn-lt"/>
              <a:ea typeface="PMingLiU" panose="02020500000000000000" pitchFamily="18" charset="-120"/>
            </a:endParaRPr>
          </a:p>
          <a:p>
            <a:pPr marL="1085850" lvl="1" indent="-342900">
              <a:buFontTx/>
              <a:buAutoNum type="arabicParenR"/>
            </a:pPr>
            <a:endParaRPr lang="en-GB" sz="1600" dirty="0">
              <a:latin typeface="+mn-lt"/>
              <a:ea typeface="PMingLiU" panose="02020500000000000000" pitchFamily="18" charset="-120"/>
            </a:endParaRPr>
          </a:p>
          <a:p>
            <a:pPr marL="342900" indent="-342900">
              <a:buFontTx/>
              <a:buAutoNum type="arabicParenR" startAt="2"/>
            </a:pPr>
            <a:endParaRPr lang="en-GB" sz="1800" dirty="0">
              <a:latin typeface="+mn-lt"/>
              <a:ea typeface="PMingLiU" panose="02020500000000000000" pitchFamily="18" charset="-120"/>
            </a:endParaRPr>
          </a:p>
        </p:txBody>
      </p:sp>
      <p:sp>
        <p:nvSpPr>
          <p:cNvPr id="5" name="Rectangle 4"/>
          <p:cNvSpPr>
            <a:spLocks noChangeArrowheads="1"/>
          </p:cNvSpPr>
          <p:nvPr/>
        </p:nvSpPr>
        <p:spPr bwMode="auto">
          <a:xfrm>
            <a:off x="0" y="-130805"/>
            <a:ext cx="25199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sng" strike="noStrike" cap="none" normalizeH="0" baseline="0" dirty="0">
                <a:ln>
                  <a:noFill/>
                </a:ln>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a:t>
            </a:r>
            <a:r>
              <a:rPr kumimoji="0" lang="en-GB" altLang="en-US" sz="800" b="0" i="0" u="none" strike="noStrike" cap="none" normalizeH="0" baseline="0" dirty="0">
                <a:ln>
                  <a:noFill/>
                </a:ln>
                <a:solidFill>
                  <a:schemeClr val="tx1"/>
                </a:solidFill>
                <a:effectLst/>
                <a:latin typeface="Arial" panose="020B0604020202020204" pitchFamily="34"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4DB67F1B-5DC2-4D05-91D1-8EEDED065887}"/>
              </a:ext>
            </a:extLst>
          </p:cNvPr>
          <p:cNvSpPr>
            <a:spLocks noChangeArrowheads="1"/>
          </p:cNvSpPr>
          <p:nvPr/>
        </p:nvSpPr>
        <p:spPr bwMode="auto">
          <a:xfrm>
            <a:off x="0" y="-138499"/>
            <a:ext cx="65" cy="276999"/>
          </a:xfrm>
          <a:prstGeom prst="rect">
            <a:avLst/>
          </a:prstGeom>
          <a:solidFill>
            <a:srgbClr val="F8F8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id="{F6F9C7E5-92D5-4BFA-AB36-03FBBD653B67}"/>
              </a:ext>
            </a:extLst>
          </p:cNvPr>
          <p:cNvSpPr>
            <a:spLocks noChangeArrowheads="1"/>
          </p:cNvSpPr>
          <p:nvPr/>
        </p:nvSpPr>
        <p:spPr bwMode="auto">
          <a:xfrm>
            <a:off x="0" y="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6" name="Picture 5" descr="Diagram&#10;&#10;Description automatically generated">
            <a:extLst>
              <a:ext uri="{FF2B5EF4-FFF2-40B4-BE49-F238E27FC236}">
                <a16:creationId xmlns:a16="http://schemas.microsoft.com/office/drawing/2014/main" id="{89D445EF-EC85-423F-099E-A2F95C967D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7365" y="1335508"/>
            <a:ext cx="4416786" cy="4962066"/>
          </a:xfrm>
          <a:prstGeom prst="rect">
            <a:avLst/>
          </a:prstGeom>
        </p:spPr>
      </p:pic>
    </p:spTree>
    <p:extLst>
      <p:ext uri="{BB962C8B-B14F-4D97-AF65-F5344CB8AC3E}">
        <p14:creationId xmlns:p14="http://schemas.microsoft.com/office/powerpoint/2010/main" val="439799431"/>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כותרת 1"/>
          <p:cNvSpPr>
            <a:spLocks noGrp="1"/>
          </p:cNvSpPr>
          <p:nvPr>
            <p:ph type="title"/>
          </p:nvPr>
        </p:nvSpPr>
        <p:spPr>
          <a:xfrm>
            <a:off x="609480" y="100350"/>
            <a:ext cx="10972440" cy="1144800"/>
          </a:xfrm>
        </p:spPr>
        <p:txBody>
          <a:bodyPr/>
          <a:lstStyle/>
          <a:p>
            <a:r>
              <a:rPr lang="fr-FR" sz="3200" dirty="0"/>
              <a:t>Contribution handling </a:t>
            </a:r>
            <a:r>
              <a:rPr lang="fr-FR" sz="3200" dirty="0" err="1"/>
              <a:t>procedure</a:t>
            </a:r>
            <a:r>
              <a:rPr lang="fr-FR" sz="3200" dirty="0"/>
              <a:t> </a:t>
            </a:r>
            <a:r>
              <a:rPr lang="fr-FR" sz="3200" dirty="0" err="1"/>
              <a:t>details</a:t>
            </a:r>
            <a:r>
              <a:rPr lang="fr-FR" sz="3200" dirty="0"/>
              <a:t>:</a:t>
            </a:r>
            <a:br>
              <a:rPr lang="fr-FR" sz="3200" dirty="0"/>
            </a:br>
            <a:r>
              <a:rPr lang="fr-FR" sz="3200" dirty="0" err="1"/>
              <a:t>Review</a:t>
            </a:r>
            <a:r>
              <a:rPr lang="fr-FR" sz="3200" dirty="0"/>
              <a:t> contribution</a:t>
            </a:r>
            <a:endParaRPr lang="he-IL" sz="3200" b="1" dirty="0"/>
          </a:p>
        </p:txBody>
      </p:sp>
      <p:sp>
        <p:nvSpPr>
          <p:cNvPr id="31747" name="מציין מיקום תוכן 2"/>
          <p:cNvSpPr>
            <a:spLocks noGrp="1"/>
          </p:cNvSpPr>
          <p:nvPr>
            <p:ph idx="1"/>
          </p:nvPr>
        </p:nvSpPr>
        <p:spPr>
          <a:xfrm>
            <a:off x="621975" y="1135038"/>
            <a:ext cx="6524781" cy="6370975"/>
          </a:xfrm>
        </p:spPr>
        <p:txBody>
          <a:bodyPr/>
          <a:lstStyle/>
          <a:p>
            <a:endParaRPr lang="en-GB" sz="1800" dirty="0">
              <a:latin typeface="+mn-lt"/>
              <a:ea typeface="PMingLiU" panose="02020500000000000000" pitchFamily="18" charset="-120"/>
            </a:endParaRPr>
          </a:p>
          <a:p>
            <a:pPr marL="342900" indent="-342900">
              <a:buFont typeface="+mj-lt"/>
              <a:buAutoNum type="arabicParenR" startAt="3"/>
            </a:pPr>
            <a:r>
              <a:rPr lang="en-GB" sz="1800" dirty="0">
                <a:latin typeface="+mn-lt"/>
                <a:ea typeface="PMingLiU" panose="02020500000000000000" pitchFamily="18" charset="-120"/>
              </a:rPr>
              <a:t>Contribution (Merge-request) review:</a:t>
            </a:r>
          </a:p>
          <a:p>
            <a:pPr marL="1085850" lvl="1" indent="-342900">
              <a:buFont typeface="+mj-lt"/>
              <a:buAutoNum type="arabicParenR"/>
            </a:pPr>
            <a:r>
              <a:rPr lang="en-GB" sz="1600" dirty="0">
                <a:latin typeface="+mn-lt"/>
                <a:ea typeface="PMingLiU" panose="02020500000000000000" pitchFamily="18" charset="-120"/>
              </a:rPr>
              <a:t>Approved:</a:t>
            </a:r>
          </a:p>
          <a:p>
            <a:pPr marL="1543050" lvl="2" indent="-342900">
              <a:buFont typeface="+mj-lt"/>
              <a:buAutoNum type="arabicParenR"/>
            </a:pPr>
            <a:r>
              <a:rPr lang="en-GB" sz="1400" dirty="0">
                <a:latin typeface="+mn-lt"/>
                <a:ea typeface="PMingLiU" panose="02020500000000000000" pitchFamily="18" charset="-120"/>
              </a:rPr>
              <a:t>Declare approved</a:t>
            </a:r>
          </a:p>
          <a:p>
            <a:pPr marL="1543050" lvl="2" indent="-342900">
              <a:buFont typeface="+mj-lt"/>
              <a:buAutoNum type="arabicParenR"/>
            </a:pPr>
            <a:r>
              <a:rPr lang="en-GB" sz="1400" dirty="0">
                <a:latin typeface="+mn-lt"/>
                <a:ea typeface="PMingLiU" panose="02020500000000000000" pitchFamily="18" charset="-120"/>
              </a:rPr>
              <a:t>Apply Merge-request</a:t>
            </a:r>
          </a:p>
          <a:p>
            <a:pPr marL="1085850" lvl="1" indent="-342900">
              <a:buFont typeface="+mj-lt"/>
              <a:buAutoNum type="arabicParenR"/>
            </a:pPr>
            <a:r>
              <a:rPr lang="en-GB" sz="1600" dirty="0">
                <a:latin typeface="+mn-lt"/>
                <a:ea typeface="PMingLiU" panose="02020500000000000000" pitchFamily="18" charset="-120"/>
              </a:rPr>
              <a:t>Rejected:</a:t>
            </a:r>
          </a:p>
          <a:p>
            <a:pPr marL="1543050" lvl="2" indent="-342900">
              <a:buFont typeface="+mj-lt"/>
              <a:buAutoNum type="arabicParenR"/>
            </a:pPr>
            <a:r>
              <a:rPr lang="en-GB" sz="1400" dirty="0">
                <a:latin typeface="+mn-lt"/>
                <a:ea typeface="PMingLiU" panose="02020500000000000000" pitchFamily="18" charset="-120"/>
              </a:rPr>
              <a:t>Declare rejected</a:t>
            </a:r>
          </a:p>
          <a:p>
            <a:pPr marL="1543050" lvl="2" indent="-342900">
              <a:buFont typeface="+mj-lt"/>
              <a:buAutoNum type="arabicParenR"/>
            </a:pPr>
            <a:r>
              <a:rPr lang="en-GB" sz="1400" dirty="0">
                <a:latin typeface="+mn-lt"/>
                <a:ea typeface="PMingLiU" panose="02020500000000000000" pitchFamily="18" charset="-120"/>
              </a:rPr>
              <a:t>Close Merge-request</a:t>
            </a:r>
          </a:p>
          <a:p>
            <a:pPr marL="1085850" lvl="1" indent="-342900">
              <a:buFont typeface="+mj-lt"/>
              <a:buAutoNum type="arabicParenR"/>
            </a:pPr>
            <a:r>
              <a:rPr lang="en-GB" sz="1600" dirty="0">
                <a:latin typeface="+mn-lt"/>
                <a:ea typeface="PMingLiU" panose="02020500000000000000" pitchFamily="18" charset="-120"/>
              </a:rPr>
              <a:t>Revision needed:</a:t>
            </a:r>
          </a:p>
          <a:p>
            <a:pPr marL="1543050" lvl="2" indent="-342900">
              <a:buFontTx/>
              <a:buAutoNum type="arabicParenR"/>
            </a:pPr>
            <a:r>
              <a:rPr lang="en-GB" sz="1400" dirty="0">
                <a:latin typeface="+mn-lt"/>
                <a:ea typeface="PMingLiU" panose="02020500000000000000" pitchFamily="18" charset="-120"/>
              </a:rPr>
              <a:t>Unlock contribution branch</a:t>
            </a:r>
          </a:p>
          <a:p>
            <a:pPr marL="1543050" lvl="2" indent="-342900">
              <a:buFontTx/>
              <a:buAutoNum type="arabicParenR"/>
            </a:pPr>
            <a:r>
              <a:rPr lang="en-GB" sz="1400" dirty="0">
                <a:latin typeface="+mn-lt"/>
                <a:ea typeface="PMingLiU" panose="02020500000000000000" pitchFamily="18" charset="-120"/>
              </a:rPr>
              <a:t>Merge-request is renamed in order to add the revision tag (R01, R02, …)</a:t>
            </a:r>
          </a:p>
          <a:p>
            <a:pPr marL="1543050" lvl="2" indent="-342900">
              <a:buFontTx/>
              <a:buAutoNum type="arabicParenR"/>
            </a:pPr>
            <a:r>
              <a:rPr lang="en-GB" sz="1400" dirty="0">
                <a:latin typeface="+mn-lt"/>
                <a:ea typeface="PMingLiU" panose="02020500000000000000" pitchFamily="18" charset="-120"/>
              </a:rPr>
              <a:t>Go to Drafting: Contribution branch is updated with the desired modifications</a:t>
            </a:r>
          </a:p>
          <a:p>
            <a:pPr marL="1543050" lvl="2" indent="-342900">
              <a:spcAft>
                <a:spcPts val="1200"/>
              </a:spcAft>
              <a:buFontTx/>
              <a:buAutoNum type="arabicParenR"/>
            </a:pPr>
            <a:r>
              <a:rPr lang="en-GB" sz="1400" dirty="0">
                <a:latin typeface="+mn-lt"/>
                <a:ea typeface="PMingLiU" panose="02020500000000000000" pitchFamily="18" charset="-120"/>
              </a:rPr>
              <a:t>Go to Submit contribution: A new CR docx (R0x) is autogenerated and can be submitted to the portal</a:t>
            </a:r>
          </a:p>
          <a:p>
            <a:pPr lvl="1" indent="0">
              <a:spcAft>
                <a:spcPts val="1200"/>
              </a:spcAft>
              <a:buNone/>
            </a:pPr>
            <a:r>
              <a:rPr lang="en-GB" sz="1100" dirty="0">
                <a:latin typeface="+mn-lt"/>
                <a:ea typeface="PMingLiU" panose="02020500000000000000" pitchFamily="18" charset="-120"/>
              </a:rPr>
              <a:t>Note: The new CR docx generated in step 4) contains the final changes compared to the release branch tag. Details about the contribution history (modifications between different revisions) can be seen in the Merge-request</a:t>
            </a:r>
          </a:p>
          <a:p>
            <a:pPr marL="1085850" lvl="1" indent="-342900">
              <a:buFontTx/>
              <a:buAutoNum type="arabicParenR"/>
            </a:pPr>
            <a:endParaRPr lang="en-GB" sz="1600" dirty="0">
              <a:latin typeface="+mn-lt"/>
              <a:ea typeface="PMingLiU" panose="02020500000000000000" pitchFamily="18" charset="-120"/>
            </a:endParaRPr>
          </a:p>
          <a:p>
            <a:pPr marL="342900" indent="-342900">
              <a:buFontTx/>
              <a:buAutoNum type="arabicParenR" startAt="3"/>
            </a:pPr>
            <a:endParaRPr lang="en-GB" sz="1800" dirty="0">
              <a:latin typeface="+mn-lt"/>
              <a:ea typeface="PMingLiU" panose="02020500000000000000" pitchFamily="18" charset="-120"/>
            </a:endParaRPr>
          </a:p>
        </p:txBody>
      </p:sp>
      <p:sp>
        <p:nvSpPr>
          <p:cNvPr id="5" name="Rectangle 4"/>
          <p:cNvSpPr>
            <a:spLocks noChangeArrowheads="1"/>
          </p:cNvSpPr>
          <p:nvPr/>
        </p:nvSpPr>
        <p:spPr bwMode="auto">
          <a:xfrm>
            <a:off x="0" y="-130805"/>
            <a:ext cx="25199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sng" strike="noStrike" cap="none" normalizeH="0" baseline="0" dirty="0">
                <a:ln>
                  <a:noFill/>
                </a:ln>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a:t>
            </a:r>
            <a:r>
              <a:rPr kumimoji="0" lang="en-GB" altLang="en-US" sz="800" b="0" i="0" u="none" strike="noStrike" cap="none" normalizeH="0" baseline="0" dirty="0">
                <a:ln>
                  <a:noFill/>
                </a:ln>
                <a:solidFill>
                  <a:schemeClr val="tx1"/>
                </a:solidFill>
                <a:effectLst/>
                <a:latin typeface="Arial" panose="020B0604020202020204" pitchFamily="34"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4DB67F1B-5DC2-4D05-91D1-8EEDED065887}"/>
              </a:ext>
            </a:extLst>
          </p:cNvPr>
          <p:cNvSpPr>
            <a:spLocks noChangeArrowheads="1"/>
          </p:cNvSpPr>
          <p:nvPr/>
        </p:nvSpPr>
        <p:spPr bwMode="auto">
          <a:xfrm>
            <a:off x="0" y="-138499"/>
            <a:ext cx="65" cy="276999"/>
          </a:xfrm>
          <a:prstGeom prst="rect">
            <a:avLst/>
          </a:prstGeom>
          <a:solidFill>
            <a:srgbClr val="F8F8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id="{F6F9C7E5-92D5-4BFA-AB36-03FBBD653B67}"/>
              </a:ext>
            </a:extLst>
          </p:cNvPr>
          <p:cNvSpPr>
            <a:spLocks noChangeArrowheads="1"/>
          </p:cNvSpPr>
          <p:nvPr/>
        </p:nvSpPr>
        <p:spPr bwMode="auto">
          <a:xfrm>
            <a:off x="0" y="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7" name="Picture 6" descr="Diagram&#10;&#10;Description automatically generated">
            <a:extLst>
              <a:ext uri="{FF2B5EF4-FFF2-40B4-BE49-F238E27FC236}">
                <a16:creationId xmlns:a16="http://schemas.microsoft.com/office/drawing/2014/main" id="{FCDEDFC6-3213-0EAD-10D1-8C64E7C8A2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46756" y="1393501"/>
            <a:ext cx="4303157" cy="4769970"/>
          </a:xfrm>
          <a:prstGeom prst="rect">
            <a:avLst/>
          </a:prstGeom>
        </p:spPr>
      </p:pic>
    </p:spTree>
    <p:extLst>
      <p:ext uri="{BB962C8B-B14F-4D97-AF65-F5344CB8AC3E}">
        <p14:creationId xmlns:p14="http://schemas.microsoft.com/office/powerpoint/2010/main" val="679116091"/>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CustomShape 1"/>
          <p:cNvSpPr/>
          <p:nvPr/>
        </p:nvSpPr>
        <p:spPr>
          <a:xfrm>
            <a:off x="831960" y="1709640"/>
            <a:ext cx="10514520" cy="2851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pPr>
            <a:r>
              <a:rPr lang="en-US" sz="6000" b="1" strike="noStrike" spc="-1">
                <a:solidFill>
                  <a:srgbClr val="C63133"/>
                </a:solidFill>
                <a:latin typeface="Arial"/>
                <a:ea typeface="DejaVu Sans"/>
              </a:rPr>
              <a:t>Thank you</a:t>
            </a:r>
            <a:endParaRPr lang="en-US" sz="6000" b="0" strike="noStrike" spc="-1">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1794A7320C5D74AA582AFE2FA9E86DA" ma:contentTypeVersion="13" ma:contentTypeDescription="Create a new document." ma:contentTypeScope="" ma:versionID="7b466d1481346b001e0206720a67b03f">
  <xsd:schema xmlns:xsd="http://www.w3.org/2001/XMLSchema" xmlns:xs="http://www.w3.org/2001/XMLSchema" xmlns:p="http://schemas.microsoft.com/office/2006/metadata/properties" xmlns:ns3="be383100-d921-47a1-96e2-63f6099ad46d" xmlns:ns4="a4d3a65a-15f9-49ca-be9b-88133f1a5881" targetNamespace="http://schemas.microsoft.com/office/2006/metadata/properties" ma:root="true" ma:fieldsID="01f0286ab8824b787dffa9b2fb07014f" ns3:_="" ns4:_="">
    <xsd:import namespace="be383100-d921-47a1-96e2-63f6099ad46d"/>
    <xsd:import namespace="a4d3a65a-15f9-49ca-be9b-88133f1a588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383100-d921-47a1-96e2-63f6099ad4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d3a65a-15f9-49ca-be9b-88133f1a58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A36802D-905E-4BE6-9F6B-9215C5A0573F}">
  <ds:schemaRefs>
    <ds:schemaRef ds:uri="http://schemas.microsoft.com/sharepoint/v3/contenttype/forms"/>
  </ds:schemaRefs>
</ds:datastoreItem>
</file>

<file path=customXml/itemProps2.xml><?xml version="1.0" encoding="utf-8"?>
<ds:datastoreItem xmlns:ds="http://schemas.openxmlformats.org/officeDocument/2006/customXml" ds:itemID="{A1F386E2-BDD5-495E-BC0F-F1A5343F6BD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8C84A1B-0476-4F56-A1F2-D34CF2759E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383100-d921-47a1-96e2-63f6099ad46d"/>
    <ds:schemaRef ds:uri="a4d3a65a-15f9-49ca-be9b-88133f1a58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8798</TotalTime>
  <Words>640</Words>
  <Application>Microsoft Office PowerPoint</Application>
  <PresentationFormat>Widescreen</PresentationFormat>
  <Paragraphs>96</Paragraphs>
  <Slides>8</Slides>
  <Notes>6</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8</vt:i4>
      </vt:variant>
    </vt:vector>
  </HeadingPairs>
  <TitlesOfParts>
    <vt:vector size="17" baseType="lpstr">
      <vt:lpstr>PMingLiU</vt:lpstr>
      <vt:lpstr>Arial</vt:lpstr>
      <vt:lpstr>Calibri</vt:lpstr>
      <vt:lpstr>Myriad Pro Light</vt:lpstr>
      <vt:lpstr>Symbol</vt:lpstr>
      <vt:lpstr>Wingdings</vt:lpstr>
      <vt:lpstr>Office Theme</vt:lpstr>
      <vt:lpstr>Office Theme</vt:lpstr>
      <vt:lpstr>Office Theme</vt:lpstr>
      <vt:lpstr>PowerPoint Presentation</vt:lpstr>
      <vt:lpstr>Background</vt:lpstr>
      <vt:lpstr>Contribution handling procedure proposal</vt:lpstr>
      <vt:lpstr>Contribution handling procedure proposal</vt:lpstr>
      <vt:lpstr>Contribution handling procedure details: Drafting contribution</vt:lpstr>
      <vt:lpstr>Contribution handling procedure details:  Submit contribution</vt:lpstr>
      <vt:lpstr>Contribution handling procedure details: Review contribution</vt:lpstr>
      <vt:lpstr>PowerPoint Presentation</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Swedlund, Nils</dc:creator>
  <dc:description/>
  <cp:lastModifiedBy>Miguel Angel Reina Ortega</cp:lastModifiedBy>
  <cp:revision>187</cp:revision>
  <dcterms:created xsi:type="dcterms:W3CDTF">2017-09-21T15:46:31Z</dcterms:created>
  <dcterms:modified xsi:type="dcterms:W3CDTF">2023-02-16T17:15:46Z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iconectiv</vt:lpwstr>
  </property>
  <property fmtid="{D5CDD505-2E9C-101B-9397-08002B2CF9AE}" pid="4" name="ContentTypeId">
    <vt:lpwstr>0x010100F1794A7320C5D74AA582AFE2FA9E86DA</vt:lpwstr>
  </property>
  <property fmtid="{D5CDD505-2E9C-101B-9397-08002B2CF9AE}" pid="5" name="HiddenSlides">
    <vt:i4>0</vt:i4>
  </property>
  <property fmtid="{D5CDD505-2E9C-101B-9397-08002B2CF9AE}" pid="6" name="HyperlinksChanged">
    <vt:bool>false</vt:bool>
  </property>
  <property fmtid="{D5CDD505-2E9C-101B-9397-08002B2CF9AE}" pid="7" name="LinksUpToDate">
    <vt:bool>false</vt:bool>
  </property>
  <property fmtid="{D5CDD505-2E9C-101B-9397-08002B2CF9AE}" pid="8" name="MMClips">
    <vt:i4>0</vt:i4>
  </property>
  <property fmtid="{D5CDD505-2E9C-101B-9397-08002B2CF9AE}" pid="9" name="Notes">
    <vt:i4>0</vt:i4>
  </property>
  <property fmtid="{D5CDD505-2E9C-101B-9397-08002B2CF9AE}" pid="10" name="PresentationFormat">
    <vt:lpwstr>Widescreen</vt:lpwstr>
  </property>
  <property fmtid="{D5CDD505-2E9C-101B-9397-08002B2CF9AE}" pid="11" name="ScaleCrop">
    <vt:bool>false</vt:bool>
  </property>
  <property fmtid="{D5CDD505-2E9C-101B-9397-08002B2CF9AE}" pid="12" name="ShareDoc">
    <vt:bool>false</vt:bool>
  </property>
  <property fmtid="{D5CDD505-2E9C-101B-9397-08002B2CF9AE}" pid="13" name="Slides">
    <vt:i4>7</vt:i4>
  </property>
</Properties>
</file>