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9" r:id="rId2"/>
    <p:sldId id="276" r:id="rId3"/>
    <p:sldId id="278" r:id="rId4"/>
    <p:sldId id="282" r:id="rId5"/>
    <p:sldId id="277" r:id="rId6"/>
    <p:sldId id="280" r:id="rId7"/>
    <p:sldId id="281" r:id="rId8"/>
    <p:sldId id="28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62" autoAdjust="0"/>
    <p:restoredTop sz="94660"/>
  </p:normalViewPr>
  <p:slideViewPr>
    <p:cSldViewPr snapToGrid="0">
      <p:cViewPr>
        <p:scale>
          <a:sx n="152" d="100"/>
          <a:sy n="152" d="100"/>
        </p:scale>
        <p:origin x="168" y="-21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06.12.23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12/6/23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998991"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2023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Substantive 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will get IP packet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You can get further fragmentation at the data link layer. Moreover some link layer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This leads leading to poor throughput and high latency.</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serialize all the Primitive Parameters (except for </a:t>
            </a:r>
            <a:r>
              <a:rPr lang="en-US" sz="2200" b="1" i="1" dirty="0"/>
              <a:t>To</a:t>
            </a:r>
            <a:r>
              <a:rPr lang="en-US" sz="2200" dirty="0"/>
              <a:t>) into the payload, similar to the way we do in TS-0010 and TS-0020.</a:t>
            </a:r>
          </a:p>
          <a:p>
            <a:pPr lvl="1"/>
            <a:r>
              <a:rPr lang="en-US" sz="1800" dirty="0">
                <a:solidFill>
                  <a:srgbClr val="00B050"/>
                </a:solidFill>
              </a:rPr>
              <a:t>As the CoAP GET method does not have a payload, we would either have to </a:t>
            </a:r>
          </a:p>
          <a:p>
            <a:pPr lvl="2"/>
            <a:r>
              <a:rPr lang="en-US" sz="1400" dirty="0">
                <a:solidFill>
                  <a:srgbClr val="00B050"/>
                </a:solidFill>
              </a:rPr>
              <a:t>use CoAP FETCH (RFC 8132) instead of GET.  [The FETCH method has a payload and was added to CoAP to allow complex queries to be specified via the payload instead of via Options.]</a:t>
            </a:r>
          </a:p>
          <a:p>
            <a:pPr lvl="2"/>
            <a:r>
              <a:rPr lang="en-US" sz="1400" dirty="0">
                <a:solidFill>
                  <a:srgbClr val="00B050"/>
                </a:solidFill>
              </a:rPr>
              <a:t>Use CoAP POST instead (we might then choose to use this for every request)</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as in option 1(these are quite small) but serialize the String parameters in the payload, as in option 2.</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lnSpcReduction="10000"/>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400" dirty="0" err="1"/>
              <a:t>Uri_Query</a:t>
            </a:r>
            <a:r>
              <a:rPr lang="en-US" sz="1400" dirty="0"/>
              <a:t> option could exceed 255 bytes, leading to inability to send the oneM2M primitive</a:t>
            </a:r>
          </a:p>
          <a:p>
            <a:pPr marL="457200" lvl="1" indent="0">
              <a:buNone/>
            </a:pPr>
            <a:r>
              <a:rPr lang="en-US" sz="14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solidFill>
                  <a:srgbClr val="00B050"/>
                </a:solidFill>
              </a:rPr>
              <a:t>-  Changes to TS-0008 and implementations - we would have to switch from the CoAP GET to a different CoAP method. </a:t>
            </a:r>
          </a:p>
          <a:p>
            <a:pPr marL="914400" lvl="2" indent="0">
              <a:buNone/>
            </a:pPr>
            <a:r>
              <a:rPr lang="en-US" sz="1000" dirty="0">
                <a:solidFill>
                  <a:srgbClr val="00B050"/>
                </a:solidFill>
              </a:rPr>
              <a:t>-  Use of POST for things that aren’t create operations runs counter to the spirit of CoAP.</a:t>
            </a:r>
          </a:p>
          <a:p>
            <a:pPr marL="914400" lvl="2" indent="0">
              <a:buNone/>
            </a:pPr>
            <a:r>
              <a:rPr lang="en-US" sz="1000" dirty="0">
                <a:solidFill>
                  <a:srgbClr val="00B050"/>
                </a:solidFill>
              </a:rPr>
              <a:t>-  Use of FETCH requires the use of a CoAP extension RFC</a:t>
            </a:r>
            <a:endParaRPr lang="en-US" sz="600" dirty="0">
              <a:solidFill>
                <a:srgbClr val="00B050"/>
              </a:solidFill>
            </a:endParaRP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Efficient encoding of numeric options, without the risk of the message size getting too big, or option limits being exceeded</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 and deviation from TS-0010 / TS-0020</a:t>
            </a:r>
          </a:p>
          <a:p>
            <a:pPr marL="457200" lvl="1" indent="0">
              <a:buNone/>
            </a:pPr>
            <a:r>
              <a:rPr lang="en-US" sz="1400" dirty="0">
                <a:solidFill>
                  <a:srgbClr val="00B050"/>
                </a:solidFill>
              </a:rPr>
              <a:t> -  We would have to switch from the CoAP GET to a different CoAP method (as in 2) to carry the String parameters in </a:t>
            </a:r>
            <a:r>
              <a:rPr lang="en-US" sz="1400">
                <a:solidFill>
                  <a:srgbClr val="00B050"/>
                </a:solidFill>
              </a:rPr>
              <a:t>the payload</a:t>
            </a:r>
            <a:endParaRPr lang="en-US" sz="1400" dirty="0">
              <a:solidFill>
                <a:srgbClr val="00B050"/>
              </a:solidFill>
            </a:endParaRP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Conclusions at SDS 62</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Releases 2 to 4 will continue to use the Primitive Parameter mappings that are currently defined in TS-0008</a:t>
            </a:r>
          </a:p>
          <a:p>
            <a:pPr marL="457200" indent="-457200">
              <a:buFont typeface="+mj-lt"/>
              <a:buAutoNum type="arabicPeriod"/>
            </a:pPr>
            <a:r>
              <a:rPr lang="en-US" sz="1800"/>
              <a:t>We </a:t>
            </a:r>
            <a:r>
              <a:rPr lang="en-US" sz="1800" dirty="0"/>
              <a:t>will prepare a CR for TS-0008 R5 to map all the primitive parameters into the message payload (apart from the </a:t>
            </a:r>
            <a:r>
              <a:rPr lang="en-US" sz="1800" b="1" i="1" dirty="0"/>
              <a:t>To</a:t>
            </a:r>
            <a:r>
              <a:rPr lang="en-US" sz="1800" dirty="0"/>
              <a:t> parameter which stays in the URI-Path option) and to specify the use of CoAP Fetch instead of CoAP Get.</a:t>
            </a:r>
          </a:p>
          <a:p>
            <a:pPr marL="457200" indent="-457200">
              <a:buFont typeface="+mj-lt"/>
              <a:buAutoNum type="arabicPeriod"/>
            </a:pPr>
            <a:r>
              <a:rPr lang="en-US" sz="1800" dirty="0"/>
              <a:t>This CR will permit a few frequently-used Parameters (e.g. RVI, </a:t>
            </a:r>
            <a:r>
              <a:rPr lang="en-US" sz="1800" dirty="0" err="1"/>
              <a:t>ReqId</a:t>
            </a:r>
            <a:r>
              <a:rPr lang="en-US" sz="1800" dirty="0"/>
              <a:t> and RSC) to be carried as options at the sender’s discretion.  This means that receivers have to be prepared to receive them either as options or in the payload. </a:t>
            </a:r>
            <a:r>
              <a:rPr lang="en-US" sz="1800" i="1" dirty="0"/>
              <a:t>[This topic can be discussed further when reviewing the CR]</a:t>
            </a:r>
          </a:p>
          <a:p>
            <a:pPr marL="457200" indent="-457200">
              <a:buFont typeface="+mj-lt"/>
              <a:buAutoNum type="arabicPeriod"/>
            </a:pPr>
            <a:r>
              <a:rPr lang="en-US" sz="1800" dirty="0"/>
              <a:t>Release 5 implementations should be prepared to interoperate with R2..R4 implementations</a:t>
            </a:r>
          </a:p>
          <a:p>
            <a:pPr lvl="1"/>
            <a:r>
              <a:rPr lang="en-US" sz="1400" dirty="0"/>
              <a:t>They should accept incoming requests with the oneM2M defined CoAP options in them, and they should respond in kind.</a:t>
            </a:r>
          </a:p>
          <a:p>
            <a:pPr lvl="1"/>
            <a:r>
              <a:rPr lang="en-US" sz="1400" dirty="0"/>
              <a:t>When sending a request or a notification to a receiver that is R2..R4, they should use the oneM2M options defined in that version of TS-0008. </a:t>
            </a:r>
          </a:p>
          <a:p>
            <a:pPr marL="457200" indent="-457200">
              <a:buFont typeface="+mj-lt"/>
              <a:buAutoNum type="arabicPeriod"/>
            </a:pPr>
            <a:r>
              <a:rPr lang="en-US" sz="1800" dirty="0"/>
              <a:t>We will continue with IANA registration for the options that are in the current TS-0008, but tell the IANA experts that some of them will not be used in R5 onwards</a:t>
            </a:r>
            <a:endParaRPr lang="en-US" sz="1600" dirty="0"/>
          </a:p>
        </p:txBody>
      </p:sp>
    </p:spTree>
    <p:extLst>
      <p:ext uri="{BB962C8B-B14F-4D97-AF65-F5344CB8AC3E}">
        <p14:creationId xmlns:p14="http://schemas.microsoft.com/office/powerpoint/2010/main" val="1131473655"/>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1809</TotalTime>
  <Words>1730</Words>
  <Application>Microsoft Macintosh PowerPoint</Application>
  <PresentationFormat>Widescreen</PresentationFormat>
  <Paragraphs>287</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lpstr>Conclusions at SDS 62</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310</cp:revision>
  <dcterms:created xsi:type="dcterms:W3CDTF">2017-09-21T15:46:31Z</dcterms:created>
  <dcterms:modified xsi:type="dcterms:W3CDTF">2023-12-07T07:21:40Z</dcterms:modified>
</cp:coreProperties>
</file>