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handoutMasterIdLst>
    <p:handoutMasterId r:id="rId21"/>
  </p:handoutMasterIdLst>
  <p:sldIdLst>
    <p:sldId id="256" r:id="rId2"/>
    <p:sldId id="948" r:id="rId3"/>
    <p:sldId id="2076136991" r:id="rId4"/>
    <p:sldId id="2134805337" r:id="rId5"/>
    <p:sldId id="2134805340" r:id="rId6"/>
    <p:sldId id="951" r:id="rId7"/>
    <p:sldId id="2134805344" r:id="rId8"/>
    <p:sldId id="2134805338" r:id="rId9"/>
    <p:sldId id="2134805329" r:id="rId10"/>
    <p:sldId id="2134805346" r:id="rId11"/>
    <p:sldId id="2134805347" r:id="rId12"/>
    <p:sldId id="2134805348" r:id="rId13"/>
    <p:sldId id="2134805349" r:id="rId14"/>
    <p:sldId id="2134805343" r:id="rId15"/>
    <p:sldId id="2134805351" r:id="rId16"/>
    <p:sldId id="2134805350" r:id="rId17"/>
    <p:sldId id="2134805334" r:id="rId18"/>
    <p:sldId id="364" r:id="rId1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2025"/>
    <a:srgbClr val="A0A0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47A401-2F9E-4D56-AE2D-EF77D27600BA}" v="1000" dt="2023-12-04T14:22:20.208"/>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59" autoAdjust="0"/>
    <p:restoredTop sz="87785" autoAdjust="0"/>
  </p:normalViewPr>
  <p:slideViewPr>
    <p:cSldViewPr showGuides="1">
      <p:cViewPr>
        <p:scale>
          <a:sx n="75" d="100"/>
          <a:sy n="75" d="100"/>
        </p:scale>
        <p:origin x="1094" y="-12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3444"/>
    </p:cViewPr>
  </p:sorterViewPr>
  <p:notesViewPr>
    <p:cSldViewPr showGuides="1">
      <p:cViewPr varScale="1">
        <p:scale>
          <a:sx n="86" d="100"/>
          <a:sy n="86" d="100"/>
        </p:scale>
        <p:origin x="3786"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guel Angel Reina Ortega" userId="da673a6a-a879-415f-b191-15cf5ba78b59" providerId="ADAL" clId="{5C47A401-2F9E-4D56-AE2D-EF77D27600BA}"/>
    <pc:docChg chg="undo redo custSel addSld delSld modSld delMainMaster">
      <pc:chgData name="Miguel Angel Reina Ortega" userId="da673a6a-a879-415f-b191-15cf5ba78b59" providerId="ADAL" clId="{5C47A401-2F9E-4D56-AE2D-EF77D27600BA}" dt="2023-12-04T14:26:09.511" v="5170" actId="166"/>
      <pc:docMkLst>
        <pc:docMk/>
      </pc:docMkLst>
      <pc:sldChg chg="addSp delSp modSp mod">
        <pc:chgData name="Miguel Angel Reina Ortega" userId="da673a6a-a879-415f-b191-15cf5ba78b59" providerId="ADAL" clId="{5C47A401-2F9E-4D56-AE2D-EF77D27600BA}" dt="2023-11-17T13:31:10.862" v="3484"/>
        <pc:sldMkLst>
          <pc:docMk/>
          <pc:sldMk cId="0" sldId="256"/>
        </pc:sldMkLst>
        <pc:spChg chg="del">
          <ac:chgData name="Miguel Angel Reina Ortega" userId="da673a6a-a879-415f-b191-15cf5ba78b59" providerId="ADAL" clId="{5C47A401-2F9E-4D56-AE2D-EF77D27600BA}" dt="2023-11-17T13:31:05.146" v="3482" actId="478"/>
          <ac:spMkLst>
            <pc:docMk/>
            <pc:sldMk cId="0" sldId="256"/>
            <ac:spMk id="2" creationId="{00000000-0000-0000-0000-000000000000}"/>
          </ac:spMkLst>
        </pc:spChg>
        <pc:spChg chg="add del mod">
          <ac:chgData name="Miguel Angel Reina Ortega" userId="da673a6a-a879-415f-b191-15cf5ba78b59" providerId="ADAL" clId="{5C47A401-2F9E-4D56-AE2D-EF77D27600BA}" dt="2023-11-17T13:31:10.862" v="3484"/>
          <ac:spMkLst>
            <pc:docMk/>
            <pc:sldMk cId="0" sldId="256"/>
            <ac:spMk id="3" creationId="{527103AC-827A-7A60-24B6-8D2386599829}"/>
          </ac:spMkLst>
        </pc:spChg>
        <pc:spChg chg="mod">
          <ac:chgData name="Miguel Angel Reina Ortega" userId="da673a6a-a879-415f-b191-15cf5ba78b59" providerId="ADAL" clId="{5C47A401-2F9E-4D56-AE2D-EF77D27600BA}" dt="2023-11-16T12:12:46.264" v="63" actId="14100"/>
          <ac:spMkLst>
            <pc:docMk/>
            <pc:sldMk cId="0" sldId="256"/>
            <ac:spMk id="3076" creationId="{00000000-0000-0000-0000-000000000000}"/>
          </ac:spMkLst>
        </pc:spChg>
      </pc:sldChg>
      <pc:sldChg chg="del">
        <pc:chgData name="Miguel Angel Reina Ortega" userId="da673a6a-a879-415f-b191-15cf5ba78b59" providerId="ADAL" clId="{5C47A401-2F9E-4D56-AE2D-EF77D27600BA}" dt="2023-11-17T07:27:22.996" v="3481" actId="47"/>
        <pc:sldMkLst>
          <pc:docMk/>
          <pc:sldMk cId="2693568341" sldId="286"/>
        </pc:sldMkLst>
      </pc:sldChg>
      <pc:sldChg chg="del">
        <pc:chgData name="Miguel Angel Reina Ortega" userId="da673a6a-a879-415f-b191-15cf5ba78b59" providerId="ADAL" clId="{5C47A401-2F9E-4D56-AE2D-EF77D27600BA}" dt="2023-11-16T12:12:57.482" v="65" actId="47"/>
        <pc:sldMkLst>
          <pc:docMk/>
          <pc:sldMk cId="0" sldId="303"/>
        </pc:sldMkLst>
      </pc:sldChg>
      <pc:sldChg chg="del">
        <pc:chgData name="Miguel Angel Reina Ortega" userId="da673a6a-a879-415f-b191-15cf5ba78b59" providerId="ADAL" clId="{5C47A401-2F9E-4D56-AE2D-EF77D27600BA}" dt="2023-11-17T07:27:06.394" v="3461" actId="47"/>
        <pc:sldMkLst>
          <pc:docMk/>
          <pc:sldMk cId="1876387024" sldId="326"/>
        </pc:sldMkLst>
      </pc:sldChg>
      <pc:sldChg chg="del">
        <pc:chgData name="Miguel Angel Reina Ortega" userId="da673a6a-a879-415f-b191-15cf5ba78b59" providerId="ADAL" clId="{5C47A401-2F9E-4D56-AE2D-EF77D27600BA}" dt="2023-11-17T07:27:04.076" v="3460" actId="47"/>
        <pc:sldMkLst>
          <pc:docMk/>
          <pc:sldMk cId="4007169724" sldId="327"/>
        </pc:sldMkLst>
      </pc:sldChg>
      <pc:sldChg chg="del">
        <pc:chgData name="Miguel Angel Reina Ortega" userId="da673a6a-a879-415f-b191-15cf5ba78b59" providerId="ADAL" clId="{5C47A401-2F9E-4D56-AE2D-EF77D27600BA}" dt="2023-11-17T07:27:08.906" v="3464" actId="47"/>
        <pc:sldMkLst>
          <pc:docMk/>
          <pc:sldMk cId="3434198647" sldId="328"/>
        </pc:sldMkLst>
      </pc:sldChg>
      <pc:sldChg chg="del">
        <pc:chgData name="Miguel Angel Reina Ortega" userId="da673a6a-a879-415f-b191-15cf5ba78b59" providerId="ADAL" clId="{5C47A401-2F9E-4D56-AE2D-EF77D27600BA}" dt="2023-11-17T07:27:10.994" v="3467" actId="47"/>
        <pc:sldMkLst>
          <pc:docMk/>
          <pc:sldMk cId="389933407" sldId="329"/>
        </pc:sldMkLst>
      </pc:sldChg>
      <pc:sldChg chg="del">
        <pc:chgData name="Miguel Angel Reina Ortega" userId="da673a6a-a879-415f-b191-15cf5ba78b59" providerId="ADAL" clId="{5C47A401-2F9E-4D56-AE2D-EF77D27600BA}" dt="2023-11-17T07:27:10.636" v="3466" actId="47"/>
        <pc:sldMkLst>
          <pc:docMk/>
          <pc:sldMk cId="2422172802" sldId="332"/>
        </pc:sldMkLst>
      </pc:sldChg>
      <pc:sldChg chg="del">
        <pc:chgData name="Miguel Angel Reina Ortega" userId="da673a6a-a879-415f-b191-15cf5ba78b59" providerId="ADAL" clId="{5C47A401-2F9E-4D56-AE2D-EF77D27600BA}" dt="2023-11-17T07:27:07.994" v="3463" actId="47"/>
        <pc:sldMkLst>
          <pc:docMk/>
          <pc:sldMk cId="0" sldId="335"/>
        </pc:sldMkLst>
      </pc:sldChg>
      <pc:sldChg chg="del">
        <pc:chgData name="Miguel Angel Reina Ortega" userId="da673a6a-a879-415f-b191-15cf5ba78b59" providerId="ADAL" clId="{5C47A401-2F9E-4D56-AE2D-EF77D27600BA}" dt="2023-11-17T07:27:14.527" v="3471" actId="47"/>
        <pc:sldMkLst>
          <pc:docMk/>
          <pc:sldMk cId="980204732" sldId="340"/>
        </pc:sldMkLst>
      </pc:sldChg>
      <pc:sldChg chg="del">
        <pc:chgData name="Miguel Angel Reina Ortega" userId="da673a6a-a879-415f-b191-15cf5ba78b59" providerId="ADAL" clId="{5C47A401-2F9E-4D56-AE2D-EF77D27600BA}" dt="2023-11-17T07:27:14.141" v="3470" actId="47"/>
        <pc:sldMkLst>
          <pc:docMk/>
          <pc:sldMk cId="2764650499" sldId="345"/>
        </pc:sldMkLst>
      </pc:sldChg>
      <pc:sldChg chg="del">
        <pc:chgData name="Miguel Angel Reina Ortega" userId="da673a6a-a879-415f-b191-15cf5ba78b59" providerId="ADAL" clId="{5C47A401-2F9E-4D56-AE2D-EF77D27600BA}" dt="2023-11-17T07:27:18.740" v="3477" actId="47"/>
        <pc:sldMkLst>
          <pc:docMk/>
          <pc:sldMk cId="1131582211" sldId="353"/>
        </pc:sldMkLst>
      </pc:sldChg>
      <pc:sldChg chg="del">
        <pc:chgData name="Miguel Angel Reina Ortega" userId="da673a6a-a879-415f-b191-15cf5ba78b59" providerId="ADAL" clId="{5C47A401-2F9E-4D56-AE2D-EF77D27600BA}" dt="2023-11-16T12:12:52.560" v="64" actId="47"/>
        <pc:sldMkLst>
          <pc:docMk/>
          <pc:sldMk cId="1346883007" sldId="356"/>
        </pc:sldMkLst>
      </pc:sldChg>
      <pc:sldChg chg="addSp delSp modSp mod">
        <pc:chgData name="Miguel Angel Reina Ortega" userId="da673a6a-a879-415f-b191-15cf5ba78b59" providerId="ADAL" clId="{5C47A401-2F9E-4D56-AE2D-EF77D27600BA}" dt="2023-11-17T13:33:59.687" v="3525" actId="403"/>
        <pc:sldMkLst>
          <pc:docMk/>
          <pc:sldMk cId="4080369122" sldId="364"/>
        </pc:sldMkLst>
        <pc:spChg chg="add del mod">
          <ac:chgData name="Miguel Angel Reina Ortega" userId="da673a6a-a879-415f-b191-15cf5ba78b59" providerId="ADAL" clId="{5C47A401-2F9E-4D56-AE2D-EF77D27600BA}" dt="2023-11-17T13:31:33.981" v="3501"/>
          <ac:spMkLst>
            <pc:docMk/>
            <pc:sldMk cId="4080369122" sldId="364"/>
            <ac:spMk id="3" creationId="{906AFD8C-3D7F-05BB-62F8-B98014AAFD66}"/>
          </ac:spMkLst>
        </pc:spChg>
        <pc:spChg chg="mod">
          <ac:chgData name="Miguel Angel Reina Ortega" userId="da673a6a-a879-415f-b191-15cf5ba78b59" providerId="ADAL" clId="{5C47A401-2F9E-4D56-AE2D-EF77D27600BA}" dt="2023-11-17T13:33:59.687" v="3525" actId="403"/>
          <ac:spMkLst>
            <pc:docMk/>
            <pc:sldMk cId="4080369122" sldId="364"/>
            <ac:spMk id="30722" creationId="{00000000-0000-0000-0000-000000000000}"/>
          </ac:spMkLst>
        </pc:spChg>
      </pc:sldChg>
      <pc:sldChg chg="del">
        <pc:chgData name="Miguel Angel Reina Ortega" userId="da673a6a-a879-415f-b191-15cf5ba78b59" providerId="ADAL" clId="{5C47A401-2F9E-4D56-AE2D-EF77D27600BA}" dt="2023-11-17T07:27:07.442" v="3462" actId="47"/>
        <pc:sldMkLst>
          <pc:docMk/>
          <pc:sldMk cId="4168429582" sldId="365"/>
        </pc:sldMkLst>
      </pc:sldChg>
      <pc:sldChg chg="del">
        <pc:chgData name="Miguel Angel Reina Ortega" userId="da673a6a-a879-415f-b191-15cf5ba78b59" providerId="ADAL" clId="{5C47A401-2F9E-4D56-AE2D-EF77D27600BA}" dt="2023-11-17T07:27:15.596" v="3472" actId="47"/>
        <pc:sldMkLst>
          <pc:docMk/>
          <pc:sldMk cId="2323926800" sldId="366"/>
        </pc:sldMkLst>
      </pc:sldChg>
      <pc:sldChg chg="del">
        <pc:chgData name="Miguel Angel Reina Ortega" userId="da673a6a-a879-415f-b191-15cf5ba78b59" providerId="ADAL" clId="{5C47A401-2F9E-4D56-AE2D-EF77D27600BA}" dt="2023-11-17T07:27:17.301" v="3474" actId="47"/>
        <pc:sldMkLst>
          <pc:docMk/>
          <pc:sldMk cId="3724868350" sldId="369"/>
        </pc:sldMkLst>
      </pc:sldChg>
      <pc:sldChg chg="del">
        <pc:chgData name="Miguel Angel Reina Ortega" userId="da673a6a-a879-415f-b191-15cf5ba78b59" providerId="ADAL" clId="{5C47A401-2F9E-4D56-AE2D-EF77D27600BA}" dt="2023-11-17T07:27:15.925" v="3473" actId="47"/>
        <pc:sldMkLst>
          <pc:docMk/>
          <pc:sldMk cId="3300270018" sldId="370"/>
        </pc:sldMkLst>
      </pc:sldChg>
      <pc:sldChg chg="del">
        <pc:chgData name="Miguel Angel Reina Ortega" userId="da673a6a-a879-415f-b191-15cf5ba78b59" providerId="ADAL" clId="{5C47A401-2F9E-4D56-AE2D-EF77D27600BA}" dt="2023-11-17T07:27:12.332" v="3468" actId="47"/>
        <pc:sldMkLst>
          <pc:docMk/>
          <pc:sldMk cId="2590910587" sldId="373"/>
        </pc:sldMkLst>
      </pc:sldChg>
      <pc:sldChg chg="del">
        <pc:chgData name="Miguel Angel Reina Ortega" userId="da673a6a-a879-415f-b191-15cf5ba78b59" providerId="ADAL" clId="{5C47A401-2F9E-4D56-AE2D-EF77D27600BA}" dt="2023-11-17T07:27:12.614" v="3469" actId="47"/>
        <pc:sldMkLst>
          <pc:docMk/>
          <pc:sldMk cId="4260419807" sldId="374"/>
        </pc:sldMkLst>
      </pc:sldChg>
      <pc:sldChg chg="del">
        <pc:chgData name="Miguel Angel Reina Ortega" userId="da673a6a-a879-415f-b191-15cf5ba78b59" providerId="ADAL" clId="{5C47A401-2F9E-4D56-AE2D-EF77D27600BA}" dt="2023-11-17T07:27:17.608" v="3475" actId="47"/>
        <pc:sldMkLst>
          <pc:docMk/>
          <pc:sldMk cId="3370301771" sldId="379"/>
        </pc:sldMkLst>
      </pc:sldChg>
      <pc:sldChg chg="del">
        <pc:chgData name="Miguel Angel Reina Ortega" userId="da673a6a-a879-415f-b191-15cf5ba78b59" providerId="ADAL" clId="{5C47A401-2F9E-4D56-AE2D-EF77D27600BA}" dt="2023-11-17T07:27:19.675" v="3478" actId="47"/>
        <pc:sldMkLst>
          <pc:docMk/>
          <pc:sldMk cId="2736547460" sldId="476"/>
        </pc:sldMkLst>
      </pc:sldChg>
      <pc:sldChg chg="del">
        <pc:chgData name="Miguel Angel Reina Ortega" userId="da673a6a-a879-415f-b191-15cf5ba78b59" providerId="ADAL" clId="{5C47A401-2F9E-4D56-AE2D-EF77D27600BA}" dt="2023-11-17T07:27:18.410" v="3476" actId="47"/>
        <pc:sldMkLst>
          <pc:docMk/>
          <pc:sldMk cId="3869290190" sldId="494"/>
        </pc:sldMkLst>
      </pc:sldChg>
      <pc:sldChg chg="del">
        <pc:chgData name="Miguel Angel Reina Ortega" userId="da673a6a-a879-415f-b191-15cf5ba78b59" providerId="ADAL" clId="{5C47A401-2F9E-4D56-AE2D-EF77D27600BA}" dt="2023-11-17T07:27:21.097" v="3480" actId="47"/>
        <pc:sldMkLst>
          <pc:docMk/>
          <pc:sldMk cId="3919309973" sldId="497"/>
        </pc:sldMkLst>
      </pc:sldChg>
      <pc:sldChg chg="del">
        <pc:chgData name="Miguel Angel Reina Ortega" userId="da673a6a-a879-415f-b191-15cf5ba78b59" providerId="ADAL" clId="{5C47A401-2F9E-4D56-AE2D-EF77D27600BA}" dt="2023-11-17T07:27:19.981" v="3479" actId="47"/>
        <pc:sldMkLst>
          <pc:docMk/>
          <pc:sldMk cId="1763320865" sldId="499"/>
        </pc:sldMkLst>
      </pc:sldChg>
      <pc:sldChg chg="del">
        <pc:chgData name="Miguel Angel Reina Ortega" userId="da673a6a-a879-415f-b191-15cf5ba78b59" providerId="ADAL" clId="{5C47A401-2F9E-4D56-AE2D-EF77D27600BA}" dt="2023-11-17T07:27:09.249" v="3465" actId="47"/>
        <pc:sldMkLst>
          <pc:docMk/>
          <pc:sldMk cId="2225475554" sldId="504"/>
        </pc:sldMkLst>
      </pc:sldChg>
      <pc:sldChg chg="addSp delSp modSp mod modClrScheme chgLayout">
        <pc:chgData name="Miguel Angel Reina Ortega" userId="da673a6a-a879-415f-b191-15cf5ba78b59" providerId="ADAL" clId="{5C47A401-2F9E-4D56-AE2D-EF77D27600BA}" dt="2023-12-04T14:18:38.956" v="5118" actId="1076"/>
        <pc:sldMkLst>
          <pc:docMk/>
          <pc:sldMk cId="4043052908" sldId="948"/>
        </pc:sldMkLst>
        <pc:spChg chg="mod ord">
          <ac:chgData name="Miguel Angel Reina Ortega" userId="da673a6a-a879-415f-b191-15cf5ba78b59" providerId="ADAL" clId="{5C47A401-2F9E-4D56-AE2D-EF77D27600BA}" dt="2023-11-17T13:37:34.734" v="3635" actId="20577"/>
          <ac:spMkLst>
            <pc:docMk/>
            <pc:sldMk cId="4043052908" sldId="948"/>
            <ac:spMk id="2" creationId="{6B426735-437F-4227-99C6-FC1CC966E165}"/>
          </ac:spMkLst>
        </pc:spChg>
        <pc:spChg chg="mod ord">
          <ac:chgData name="Miguel Angel Reina Ortega" userId="da673a6a-a879-415f-b191-15cf5ba78b59" providerId="ADAL" clId="{5C47A401-2F9E-4D56-AE2D-EF77D27600BA}" dt="2023-12-04T14:18:38.956" v="5118" actId="1076"/>
          <ac:spMkLst>
            <pc:docMk/>
            <pc:sldMk cId="4043052908" sldId="948"/>
            <ac:spMk id="3" creationId="{376873C0-1188-4A8B-9787-B1A4779DD8EA}"/>
          </ac:spMkLst>
        </pc:spChg>
        <pc:spChg chg="add mod">
          <ac:chgData name="Miguel Angel Reina Ortega" userId="da673a6a-a879-415f-b191-15cf5ba78b59" providerId="ADAL" clId="{5C47A401-2F9E-4D56-AE2D-EF77D27600BA}" dt="2023-11-17T13:31:14.557" v="3485"/>
          <ac:spMkLst>
            <pc:docMk/>
            <pc:sldMk cId="4043052908" sldId="948"/>
            <ac:spMk id="4" creationId="{2DF93101-4F68-6826-D6BF-74B6F913238E}"/>
          </ac:spMkLst>
        </pc:spChg>
        <pc:spChg chg="del">
          <ac:chgData name="Miguel Angel Reina Ortega" userId="da673a6a-a879-415f-b191-15cf5ba78b59" providerId="ADAL" clId="{5C47A401-2F9E-4D56-AE2D-EF77D27600BA}" dt="2023-11-16T12:16:41.772" v="156" actId="478"/>
          <ac:spMkLst>
            <pc:docMk/>
            <pc:sldMk cId="4043052908" sldId="948"/>
            <ac:spMk id="5" creationId="{77A847E7-2981-4C73-98E0-E46907C7D735}"/>
          </ac:spMkLst>
        </pc:spChg>
      </pc:sldChg>
      <pc:sldChg chg="addSp delSp modSp mod modClrScheme chgLayout">
        <pc:chgData name="Miguel Angel Reina Ortega" userId="da673a6a-a879-415f-b191-15cf5ba78b59" providerId="ADAL" clId="{5C47A401-2F9E-4D56-AE2D-EF77D27600BA}" dt="2023-11-17T13:39:25.029" v="3684" actId="20577"/>
        <pc:sldMkLst>
          <pc:docMk/>
          <pc:sldMk cId="2509888743" sldId="951"/>
        </pc:sldMkLst>
        <pc:spChg chg="mod ord">
          <ac:chgData name="Miguel Angel Reina Ortega" userId="da673a6a-a879-415f-b191-15cf5ba78b59" providerId="ADAL" clId="{5C47A401-2F9E-4D56-AE2D-EF77D27600BA}" dt="2023-11-17T13:39:25.029" v="3684" actId="20577"/>
          <ac:spMkLst>
            <pc:docMk/>
            <pc:sldMk cId="2509888743" sldId="951"/>
            <ac:spMk id="2" creationId="{484FF3F3-A77D-490F-A09E-2996486DB91F}"/>
          </ac:spMkLst>
        </pc:spChg>
        <pc:spChg chg="add del mod ord">
          <ac:chgData name="Miguel Angel Reina Ortega" userId="da673a6a-a879-415f-b191-15cf5ba78b59" providerId="ADAL" clId="{5C47A401-2F9E-4D56-AE2D-EF77D27600BA}" dt="2023-11-17T13:32:46.299" v="3509" actId="478"/>
          <ac:spMkLst>
            <pc:docMk/>
            <pc:sldMk cId="2509888743" sldId="951"/>
            <ac:spMk id="4" creationId="{6CE7FE92-1ABB-C1D7-6A52-F526C6E1D403}"/>
          </ac:spMkLst>
        </pc:spChg>
        <pc:spChg chg="mod ord">
          <ac:chgData name="Miguel Angel Reina Ortega" userId="da673a6a-a879-415f-b191-15cf5ba78b59" providerId="ADAL" clId="{5C47A401-2F9E-4D56-AE2D-EF77D27600BA}" dt="2023-11-16T13:42:05.223" v="858" actId="20577"/>
          <ac:spMkLst>
            <pc:docMk/>
            <pc:sldMk cId="2509888743" sldId="951"/>
            <ac:spMk id="6" creationId="{58C6DD79-AD00-4F38-99FD-7A1EDE5E52D9}"/>
          </ac:spMkLst>
        </pc:spChg>
        <pc:spChg chg="mod">
          <ac:chgData name="Miguel Angel Reina Ortega" userId="da673a6a-a879-415f-b191-15cf5ba78b59" providerId="ADAL" clId="{5C47A401-2F9E-4D56-AE2D-EF77D27600BA}" dt="2023-11-16T13:29:55.068" v="676" actId="20577"/>
          <ac:spMkLst>
            <pc:docMk/>
            <pc:sldMk cId="2509888743" sldId="951"/>
            <ac:spMk id="11" creationId="{C7AA9C81-9291-4732-8519-26CBD0825CB5}"/>
          </ac:spMkLst>
        </pc:spChg>
        <pc:spChg chg="mod">
          <ac:chgData name="Miguel Angel Reina Ortega" userId="da673a6a-a879-415f-b191-15cf5ba78b59" providerId="ADAL" clId="{5C47A401-2F9E-4D56-AE2D-EF77D27600BA}" dt="2023-11-16T13:41:27.499" v="826" actId="20577"/>
          <ac:spMkLst>
            <pc:docMk/>
            <pc:sldMk cId="2509888743" sldId="951"/>
            <ac:spMk id="12" creationId="{15A26D5F-B493-4F43-ADDF-37618D478943}"/>
          </ac:spMkLst>
        </pc:spChg>
        <pc:spChg chg="add mod">
          <ac:chgData name="Miguel Angel Reina Ortega" userId="da673a6a-a879-415f-b191-15cf5ba78b59" providerId="ADAL" clId="{5C47A401-2F9E-4D56-AE2D-EF77D27600BA}" dt="2023-11-17T13:31:22.067" v="3489"/>
          <ac:spMkLst>
            <pc:docMk/>
            <pc:sldMk cId="2509888743" sldId="951"/>
            <ac:spMk id="20" creationId="{0FFAE1F5-0EF3-7B65-A771-96779E799EFF}"/>
          </ac:spMkLst>
        </pc:spChg>
        <pc:picChg chg="del mod ord">
          <ac:chgData name="Miguel Angel Reina Ortega" userId="da673a6a-a879-415f-b191-15cf5ba78b59" providerId="ADAL" clId="{5C47A401-2F9E-4D56-AE2D-EF77D27600BA}" dt="2023-11-16T13:31:46.894" v="677" actId="478"/>
          <ac:picMkLst>
            <pc:docMk/>
            <pc:sldMk cId="2509888743" sldId="951"/>
            <ac:picMk id="5" creationId="{50BD32D6-E0D1-4013-AAE9-9F6B9949D720}"/>
          </ac:picMkLst>
        </pc:picChg>
        <pc:picChg chg="del">
          <ac:chgData name="Miguel Angel Reina Ortega" userId="da673a6a-a879-415f-b191-15cf5ba78b59" providerId="ADAL" clId="{5C47A401-2F9E-4D56-AE2D-EF77D27600BA}" dt="2023-11-16T13:38:55.635" v="720" actId="478"/>
          <ac:picMkLst>
            <pc:docMk/>
            <pc:sldMk cId="2509888743" sldId="951"/>
            <ac:picMk id="7" creationId="{038F1531-B6A0-4596-B89B-4656784246E2}"/>
          </ac:picMkLst>
        </pc:picChg>
        <pc:picChg chg="add mod ord modCrop">
          <ac:chgData name="Miguel Angel Reina Ortega" userId="da673a6a-a879-415f-b191-15cf5ba78b59" providerId="ADAL" clId="{5C47A401-2F9E-4D56-AE2D-EF77D27600BA}" dt="2023-11-16T13:33:28.565" v="694" actId="1076"/>
          <ac:picMkLst>
            <pc:docMk/>
            <pc:sldMk cId="2509888743" sldId="951"/>
            <ac:picMk id="10" creationId="{48766202-BD28-A711-9B64-340E84400277}"/>
          </ac:picMkLst>
        </pc:picChg>
        <pc:picChg chg="add del mod modCrop">
          <ac:chgData name="Miguel Angel Reina Ortega" userId="da673a6a-a879-415f-b191-15cf5ba78b59" providerId="ADAL" clId="{5C47A401-2F9E-4D56-AE2D-EF77D27600BA}" dt="2023-11-16T13:39:35.756" v="726" actId="478"/>
          <ac:picMkLst>
            <pc:docMk/>
            <pc:sldMk cId="2509888743" sldId="951"/>
            <ac:picMk id="16" creationId="{850C87BC-05E6-3042-A837-E9635DD08D9B}"/>
          </ac:picMkLst>
        </pc:picChg>
        <pc:picChg chg="add mod modCrop">
          <ac:chgData name="Miguel Angel Reina Ortega" userId="da673a6a-a879-415f-b191-15cf5ba78b59" providerId="ADAL" clId="{5C47A401-2F9E-4D56-AE2D-EF77D27600BA}" dt="2023-11-16T13:40:10.658" v="733" actId="1076"/>
          <ac:picMkLst>
            <pc:docMk/>
            <pc:sldMk cId="2509888743" sldId="951"/>
            <ac:picMk id="18" creationId="{CE49AD9D-729C-F7FB-5642-CA31801320A4}"/>
          </ac:picMkLst>
        </pc:picChg>
        <pc:cxnChg chg="mod ord">
          <ac:chgData name="Miguel Angel Reina Ortega" userId="da673a6a-a879-415f-b191-15cf5ba78b59" providerId="ADAL" clId="{5C47A401-2F9E-4D56-AE2D-EF77D27600BA}" dt="2023-11-16T13:40:31.680" v="742" actId="14100"/>
          <ac:cxnSpMkLst>
            <pc:docMk/>
            <pc:sldMk cId="2509888743" sldId="951"/>
            <ac:cxnSpMk id="8" creationId="{49F6394B-AF63-4F8B-A82A-362967E4095E}"/>
          </ac:cxnSpMkLst>
        </pc:cxnChg>
      </pc:sldChg>
      <pc:sldChg chg="del">
        <pc:chgData name="Miguel Angel Reina Ortega" userId="da673a6a-a879-415f-b191-15cf5ba78b59" providerId="ADAL" clId="{5C47A401-2F9E-4D56-AE2D-EF77D27600BA}" dt="2023-11-16T12:16:05.502" v="152" actId="47"/>
        <pc:sldMkLst>
          <pc:docMk/>
          <pc:sldMk cId="3763999743" sldId="952"/>
        </pc:sldMkLst>
      </pc:sldChg>
      <pc:sldChg chg="addSp modSp del mod modClrScheme chgLayout">
        <pc:chgData name="Miguel Angel Reina Ortega" userId="da673a6a-a879-415f-b191-15cf5ba78b59" providerId="ADAL" clId="{5C47A401-2F9E-4D56-AE2D-EF77D27600BA}" dt="2023-11-17T13:43:22.859" v="3826" actId="47"/>
        <pc:sldMkLst>
          <pc:docMk/>
          <pc:sldMk cId="1806316749" sldId="954"/>
        </pc:sldMkLst>
        <pc:spChg chg="mod ord">
          <ac:chgData name="Miguel Angel Reina Ortega" userId="da673a6a-a879-415f-b191-15cf5ba78b59" providerId="ADAL" clId="{5C47A401-2F9E-4D56-AE2D-EF77D27600BA}" dt="2023-11-17T13:34:13.250" v="3527" actId="404"/>
          <ac:spMkLst>
            <pc:docMk/>
            <pc:sldMk cId="1806316749" sldId="954"/>
            <ac:spMk id="2" creationId="{A7BCB2FF-4BBA-4FCE-A27D-238C6248D317}"/>
          </ac:spMkLst>
        </pc:spChg>
        <pc:spChg chg="mod ord">
          <ac:chgData name="Miguel Angel Reina Ortega" userId="da673a6a-a879-415f-b191-15cf5ba78b59" providerId="ADAL" clId="{5C47A401-2F9E-4D56-AE2D-EF77D27600BA}" dt="2023-11-16T12:16:00.536" v="150" actId="700"/>
          <ac:spMkLst>
            <pc:docMk/>
            <pc:sldMk cId="1806316749" sldId="954"/>
            <ac:spMk id="3" creationId="{3DC3E6D7-C307-4B28-8132-F281C28EF9A9}"/>
          </ac:spMkLst>
        </pc:spChg>
        <pc:spChg chg="add mod">
          <ac:chgData name="Miguel Angel Reina Ortega" userId="da673a6a-a879-415f-b191-15cf5ba78b59" providerId="ADAL" clId="{5C47A401-2F9E-4D56-AE2D-EF77D27600BA}" dt="2023-11-17T13:31:30.528" v="3498"/>
          <ac:spMkLst>
            <pc:docMk/>
            <pc:sldMk cId="1806316749" sldId="954"/>
            <ac:spMk id="4" creationId="{EB4BA159-CD90-042C-3BF4-41B3E78282CA}"/>
          </ac:spMkLst>
        </pc:spChg>
      </pc:sldChg>
      <pc:sldChg chg="addSp delSp modSp del mod modClrScheme chgLayout">
        <pc:chgData name="Miguel Angel Reina Ortega" userId="da673a6a-a879-415f-b191-15cf5ba78b59" providerId="ADAL" clId="{5C47A401-2F9E-4D56-AE2D-EF77D27600BA}" dt="2023-11-17T07:25:57.414" v="3456" actId="47"/>
        <pc:sldMkLst>
          <pc:docMk/>
          <pc:sldMk cId="1613860598" sldId="955"/>
        </pc:sldMkLst>
        <pc:spChg chg="mod ord">
          <ac:chgData name="Miguel Angel Reina Ortega" userId="da673a6a-a879-415f-b191-15cf5ba78b59" providerId="ADAL" clId="{5C47A401-2F9E-4D56-AE2D-EF77D27600BA}" dt="2023-11-16T12:16:22.492" v="155" actId="700"/>
          <ac:spMkLst>
            <pc:docMk/>
            <pc:sldMk cId="1613860598" sldId="955"/>
            <ac:spMk id="2" creationId="{0F030F2D-387E-4271-81FA-9F0F667E2EC9}"/>
          </ac:spMkLst>
        </pc:spChg>
        <pc:spChg chg="add del mod">
          <ac:chgData name="Miguel Angel Reina Ortega" userId="da673a6a-a879-415f-b191-15cf5ba78b59" providerId="ADAL" clId="{5C47A401-2F9E-4D56-AE2D-EF77D27600BA}" dt="2023-11-16T12:16:18.853" v="154" actId="6264"/>
          <ac:spMkLst>
            <pc:docMk/>
            <pc:sldMk cId="1613860598" sldId="955"/>
            <ac:spMk id="6" creationId="{34E42AFA-C0EF-F6A8-364F-1E9C9534F5E0}"/>
          </ac:spMkLst>
        </pc:spChg>
        <pc:spChg chg="add del mod">
          <ac:chgData name="Miguel Angel Reina Ortega" userId="da673a6a-a879-415f-b191-15cf5ba78b59" providerId="ADAL" clId="{5C47A401-2F9E-4D56-AE2D-EF77D27600BA}" dt="2023-11-16T12:16:18.853" v="154" actId="6264"/>
          <ac:spMkLst>
            <pc:docMk/>
            <pc:sldMk cId="1613860598" sldId="955"/>
            <ac:spMk id="8" creationId="{5C8B7E93-8E51-4C29-508E-7AE8CB1E3E18}"/>
          </ac:spMkLst>
        </pc:spChg>
        <pc:picChg chg="mod ord">
          <ac:chgData name="Miguel Angel Reina Ortega" userId="da673a6a-a879-415f-b191-15cf5ba78b59" providerId="ADAL" clId="{5C47A401-2F9E-4D56-AE2D-EF77D27600BA}" dt="2023-11-16T12:16:22.492" v="155" actId="700"/>
          <ac:picMkLst>
            <pc:docMk/>
            <pc:sldMk cId="1613860598" sldId="955"/>
            <ac:picMk id="5" creationId="{590BCAB8-C256-4572-AFCF-A19B11BF95BB}"/>
          </ac:picMkLst>
        </pc:picChg>
      </pc:sldChg>
      <pc:sldChg chg="addSp delSp modSp mod modClrScheme chgLayout">
        <pc:chgData name="Miguel Angel Reina Ortega" userId="da673a6a-a879-415f-b191-15cf5ba78b59" providerId="ADAL" clId="{5C47A401-2F9E-4D56-AE2D-EF77D27600BA}" dt="2023-11-17T13:37:02.848" v="3609" actId="404"/>
        <pc:sldMkLst>
          <pc:docMk/>
          <pc:sldMk cId="1170175060" sldId="2076136991"/>
        </pc:sldMkLst>
        <pc:spChg chg="mod">
          <ac:chgData name="Miguel Angel Reina Ortega" userId="da673a6a-a879-415f-b191-15cf5ba78b59" providerId="ADAL" clId="{5C47A401-2F9E-4D56-AE2D-EF77D27600BA}" dt="2023-11-16T12:31:08.993" v="314" actId="14100"/>
          <ac:spMkLst>
            <pc:docMk/>
            <pc:sldMk cId="1170175060" sldId="2076136991"/>
            <ac:spMk id="2" creationId="{67308C9C-0A46-EEE0-0288-71D6A6628C88}"/>
          </ac:spMkLst>
        </pc:spChg>
        <pc:spChg chg="del mod ord">
          <ac:chgData name="Miguel Angel Reina Ortega" userId="da673a6a-a879-415f-b191-15cf5ba78b59" providerId="ADAL" clId="{5C47A401-2F9E-4D56-AE2D-EF77D27600BA}" dt="2023-11-17T13:32:29.509" v="3507" actId="478"/>
          <ac:spMkLst>
            <pc:docMk/>
            <pc:sldMk cId="1170175060" sldId="2076136991"/>
            <ac:spMk id="3" creationId="{BE544A9F-EC4E-4B47-93E5-FE62D209775E}"/>
          </ac:spMkLst>
        </pc:spChg>
        <pc:spChg chg="add del mod ord">
          <ac:chgData name="Miguel Angel Reina Ortega" userId="da673a6a-a879-415f-b191-15cf5ba78b59" providerId="ADAL" clId="{5C47A401-2F9E-4D56-AE2D-EF77D27600BA}" dt="2023-11-17T13:37:02.848" v="3609" actId="404"/>
          <ac:spMkLst>
            <pc:docMk/>
            <pc:sldMk cId="1170175060" sldId="2076136991"/>
            <ac:spMk id="4" creationId="{BDF0A8ED-7753-03FF-0CEC-31D737A38966}"/>
          </ac:spMkLst>
        </pc:spChg>
        <pc:spChg chg="mod">
          <ac:chgData name="Miguel Angel Reina Ortega" userId="da673a6a-a879-415f-b191-15cf5ba78b59" providerId="ADAL" clId="{5C47A401-2F9E-4D56-AE2D-EF77D27600BA}" dt="2023-11-16T12:36:03.707" v="336" actId="20577"/>
          <ac:spMkLst>
            <pc:docMk/>
            <pc:sldMk cId="1170175060" sldId="2076136991"/>
            <ac:spMk id="6" creationId="{7917351C-5C75-4179-89C2-8F43F45E6941}"/>
          </ac:spMkLst>
        </pc:spChg>
        <pc:spChg chg="mod">
          <ac:chgData name="Miguel Angel Reina Ortega" userId="da673a6a-a879-415f-b191-15cf5ba78b59" providerId="ADAL" clId="{5C47A401-2F9E-4D56-AE2D-EF77D27600BA}" dt="2023-11-16T12:30:01.296" v="242" actId="20577"/>
          <ac:spMkLst>
            <pc:docMk/>
            <pc:sldMk cId="1170175060" sldId="2076136991"/>
            <ac:spMk id="8" creationId="{A89BE4B3-8694-43B2-B82F-67308A1E37AF}"/>
          </ac:spMkLst>
        </pc:spChg>
        <pc:spChg chg="mod">
          <ac:chgData name="Miguel Angel Reina Ortega" userId="da673a6a-a879-415f-b191-15cf5ba78b59" providerId="ADAL" clId="{5C47A401-2F9E-4D56-AE2D-EF77D27600BA}" dt="2023-11-16T12:29:38.262" v="219" actId="20577"/>
          <ac:spMkLst>
            <pc:docMk/>
            <pc:sldMk cId="1170175060" sldId="2076136991"/>
            <ac:spMk id="9" creationId="{0AEEFA24-D00C-4437-8B09-2BC12FD652C6}"/>
          </ac:spMkLst>
        </pc:spChg>
        <pc:spChg chg="add mod">
          <ac:chgData name="Miguel Angel Reina Ortega" userId="da673a6a-a879-415f-b191-15cf5ba78b59" providerId="ADAL" clId="{5C47A401-2F9E-4D56-AE2D-EF77D27600BA}" dt="2023-11-16T12:38:12.612" v="338" actId="1076"/>
          <ac:spMkLst>
            <pc:docMk/>
            <pc:sldMk cId="1170175060" sldId="2076136991"/>
            <ac:spMk id="11" creationId="{0E8A4411-4B41-8793-3009-51188D9504DC}"/>
          </ac:spMkLst>
        </pc:spChg>
        <pc:spChg chg="add mod">
          <ac:chgData name="Miguel Angel Reina Ortega" userId="da673a6a-a879-415f-b191-15cf5ba78b59" providerId="ADAL" clId="{5C47A401-2F9E-4D56-AE2D-EF77D27600BA}" dt="2023-11-17T13:31:17.898" v="3486"/>
          <ac:spMkLst>
            <pc:docMk/>
            <pc:sldMk cId="1170175060" sldId="2076136991"/>
            <ac:spMk id="12" creationId="{7F9B6C09-0774-F486-10DF-A604D1F88393}"/>
          </ac:spMkLst>
        </pc:spChg>
        <pc:picChg chg="del">
          <ac:chgData name="Miguel Angel Reina Ortega" userId="da673a6a-a879-415f-b191-15cf5ba78b59" providerId="ADAL" clId="{5C47A401-2F9E-4D56-AE2D-EF77D27600BA}" dt="2023-11-16T12:26:52.011" v="177" actId="478"/>
          <ac:picMkLst>
            <pc:docMk/>
            <pc:sldMk cId="1170175060" sldId="2076136991"/>
            <ac:picMk id="5" creationId="{65FA5326-5FA1-49F1-A1ED-E8BDC88B3144}"/>
          </ac:picMkLst>
        </pc:picChg>
        <pc:picChg chg="add mod ord modCrop">
          <ac:chgData name="Miguel Angel Reina Ortega" userId="da673a6a-a879-415f-b191-15cf5ba78b59" providerId="ADAL" clId="{5C47A401-2F9E-4D56-AE2D-EF77D27600BA}" dt="2023-11-16T12:28:55.589" v="187" actId="167"/>
          <ac:picMkLst>
            <pc:docMk/>
            <pc:sldMk cId="1170175060" sldId="2076136991"/>
            <ac:picMk id="10" creationId="{30F73C7A-22DC-C693-C80D-B89CD6FFDBBD}"/>
          </ac:picMkLst>
        </pc:picChg>
      </pc:sldChg>
      <pc:sldChg chg="addSp delSp modSp mod modClrScheme chgLayout">
        <pc:chgData name="Miguel Angel Reina Ortega" userId="da673a6a-a879-415f-b191-15cf5ba78b59" providerId="ADAL" clId="{5C47A401-2F9E-4D56-AE2D-EF77D27600BA}" dt="2023-11-29T08:36:49.905" v="3984" actId="13926"/>
        <pc:sldMkLst>
          <pc:docMk/>
          <pc:sldMk cId="580955689" sldId="2134805329"/>
        </pc:sldMkLst>
        <pc:spChg chg="mod ord">
          <ac:chgData name="Miguel Angel Reina Ortega" userId="da673a6a-a879-415f-b191-15cf5ba78b59" providerId="ADAL" clId="{5C47A401-2F9E-4D56-AE2D-EF77D27600BA}" dt="2023-11-16T14:31:33.042" v="1601" actId="20577"/>
          <ac:spMkLst>
            <pc:docMk/>
            <pc:sldMk cId="580955689" sldId="2134805329"/>
            <ac:spMk id="2" creationId="{D76A2C9D-C3E2-46C5-AE98-1DF678E6B0EC}"/>
          </ac:spMkLst>
        </pc:spChg>
        <pc:spChg chg="del mod ord">
          <ac:chgData name="Miguel Angel Reina Ortega" userId="da673a6a-a879-415f-b191-15cf5ba78b59" providerId="ADAL" clId="{5C47A401-2F9E-4D56-AE2D-EF77D27600BA}" dt="2023-11-16T14:30:48.795" v="1576" actId="478"/>
          <ac:spMkLst>
            <pc:docMk/>
            <pc:sldMk cId="580955689" sldId="2134805329"/>
            <ac:spMk id="3" creationId="{6F0CF38D-5BD6-453C-ADC0-D6A01DA93A71}"/>
          </ac:spMkLst>
        </pc:spChg>
        <pc:spChg chg="add mod ord">
          <ac:chgData name="Miguel Angel Reina Ortega" userId="da673a6a-a879-415f-b191-15cf5ba78b59" providerId="ADAL" clId="{5C47A401-2F9E-4D56-AE2D-EF77D27600BA}" dt="2023-11-17T13:35:33.335" v="3566" actId="404"/>
          <ac:spMkLst>
            <pc:docMk/>
            <pc:sldMk cId="580955689" sldId="2134805329"/>
            <ac:spMk id="4" creationId="{4678D1E6-F1F9-0027-03B0-2F92E16461D6}"/>
          </ac:spMkLst>
        </pc:spChg>
        <pc:spChg chg="mod">
          <ac:chgData name="Miguel Angel Reina Ortega" userId="da673a6a-a879-415f-b191-15cf5ba78b59" providerId="ADAL" clId="{5C47A401-2F9E-4D56-AE2D-EF77D27600BA}" dt="2023-11-16T14:33:35.385" v="1647" actId="20577"/>
          <ac:spMkLst>
            <pc:docMk/>
            <pc:sldMk cId="580955689" sldId="2134805329"/>
            <ac:spMk id="6" creationId="{17317489-E48E-4A85-8FEA-3F6144E2FBA8}"/>
          </ac:spMkLst>
        </pc:spChg>
        <pc:spChg chg="add mod">
          <ac:chgData name="Miguel Angel Reina Ortega" userId="da673a6a-a879-415f-b191-15cf5ba78b59" providerId="ADAL" clId="{5C47A401-2F9E-4D56-AE2D-EF77D27600BA}" dt="2023-11-17T13:31:24.526" v="3492"/>
          <ac:spMkLst>
            <pc:docMk/>
            <pc:sldMk cId="580955689" sldId="2134805329"/>
            <ac:spMk id="7" creationId="{EB27F131-7C20-6DEA-71F2-E5BF8160851B}"/>
          </ac:spMkLst>
        </pc:spChg>
        <pc:spChg chg="mod">
          <ac:chgData name="Miguel Angel Reina Ortega" userId="da673a6a-a879-415f-b191-15cf5ba78b59" providerId="ADAL" clId="{5C47A401-2F9E-4D56-AE2D-EF77D27600BA}" dt="2023-11-16T14:33:39.324" v="1651" actId="20577"/>
          <ac:spMkLst>
            <pc:docMk/>
            <pc:sldMk cId="580955689" sldId="2134805329"/>
            <ac:spMk id="8" creationId="{21037627-B3D7-4BFA-80F5-51F566048A2C}"/>
          </ac:spMkLst>
        </pc:spChg>
        <pc:spChg chg="mod">
          <ac:chgData name="Miguel Angel Reina Ortega" userId="da673a6a-a879-415f-b191-15cf5ba78b59" providerId="ADAL" clId="{5C47A401-2F9E-4D56-AE2D-EF77D27600BA}" dt="2023-11-16T14:33:44.279" v="1655" actId="20577"/>
          <ac:spMkLst>
            <pc:docMk/>
            <pc:sldMk cId="580955689" sldId="2134805329"/>
            <ac:spMk id="9" creationId="{B7A8EFEE-E7C4-4D73-84A5-BF77AC618539}"/>
          </ac:spMkLst>
        </pc:spChg>
        <pc:spChg chg="mod">
          <ac:chgData name="Miguel Angel Reina Ortega" userId="da673a6a-a879-415f-b191-15cf5ba78b59" providerId="ADAL" clId="{5C47A401-2F9E-4D56-AE2D-EF77D27600BA}" dt="2023-11-16T14:35:31.909" v="1772" actId="6549"/>
          <ac:spMkLst>
            <pc:docMk/>
            <pc:sldMk cId="580955689" sldId="2134805329"/>
            <ac:spMk id="10" creationId="{EB15337D-92F9-40E9-946B-033E5ECAEA25}"/>
          </ac:spMkLst>
        </pc:spChg>
        <pc:spChg chg="del">
          <ac:chgData name="Miguel Angel Reina Ortega" userId="da673a6a-a879-415f-b191-15cf5ba78b59" providerId="ADAL" clId="{5C47A401-2F9E-4D56-AE2D-EF77D27600BA}" dt="2023-11-16T14:35:40.689" v="1774" actId="478"/>
          <ac:spMkLst>
            <pc:docMk/>
            <pc:sldMk cId="580955689" sldId="2134805329"/>
            <ac:spMk id="11" creationId="{492E984E-580D-45F1-BD7D-27469219CA5F}"/>
          </ac:spMkLst>
        </pc:spChg>
        <pc:spChg chg="mod">
          <ac:chgData name="Miguel Angel Reina Ortega" userId="da673a6a-a879-415f-b191-15cf5ba78b59" providerId="ADAL" clId="{5C47A401-2F9E-4D56-AE2D-EF77D27600BA}" dt="2023-11-16T14:38:19.546" v="1936" actId="20577"/>
          <ac:spMkLst>
            <pc:docMk/>
            <pc:sldMk cId="580955689" sldId="2134805329"/>
            <ac:spMk id="20" creationId="{118821AE-D734-4D5E-B687-85D78B7F9264}"/>
          </ac:spMkLst>
        </pc:spChg>
        <pc:spChg chg="mod">
          <ac:chgData name="Miguel Angel Reina Ortega" userId="da673a6a-a879-415f-b191-15cf5ba78b59" providerId="ADAL" clId="{5C47A401-2F9E-4D56-AE2D-EF77D27600BA}" dt="2023-11-16T14:33:29.972" v="1644" actId="6549"/>
          <ac:spMkLst>
            <pc:docMk/>
            <pc:sldMk cId="580955689" sldId="2134805329"/>
            <ac:spMk id="22" creationId="{7BECDF0A-6647-43E0-8D0A-00920F3F68A8}"/>
          </ac:spMkLst>
        </pc:spChg>
        <pc:spChg chg="mod">
          <ac:chgData name="Miguel Angel Reina Ortega" userId="da673a6a-a879-415f-b191-15cf5ba78b59" providerId="ADAL" clId="{5C47A401-2F9E-4D56-AE2D-EF77D27600BA}" dt="2023-11-16T14:39:36.068" v="2240" actId="20577"/>
          <ac:spMkLst>
            <pc:docMk/>
            <pc:sldMk cId="580955689" sldId="2134805329"/>
            <ac:spMk id="24" creationId="{0ED72D7A-A4C0-4A5A-A300-72F39C424598}"/>
          </ac:spMkLst>
        </pc:spChg>
        <pc:spChg chg="del mod">
          <ac:chgData name="Miguel Angel Reina Ortega" userId="da673a6a-a879-415f-b191-15cf5ba78b59" providerId="ADAL" clId="{5C47A401-2F9E-4D56-AE2D-EF77D27600BA}" dt="2023-11-16T14:30:53.047" v="1578" actId="478"/>
          <ac:spMkLst>
            <pc:docMk/>
            <pc:sldMk cId="580955689" sldId="2134805329"/>
            <ac:spMk id="25" creationId="{6456645B-C6E1-25E1-7879-E7038EF1E20E}"/>
          </ac:spMkLst>
        </pc:spChg>
        <pc:spChg chg="mod">
          <ac:chgData name="Miguel Angel Reina Ortega" userId="da673a6a-a879-415f-b191-15cf5ba78b59" providerId="ADAL" clId="{5C47A401-2F9E-4D56-AE2D-EF77D27600BA}" dt="2023-11-29T08:36:49.905" v="3984" actId="13926"/>
          <ac:spMkLst>
            <pc:docMk/>
            <pc:sldMk cId="580955689" sldId="2134805329"/>
            <ac:spMk id="31" creationId="{BDF57EA0-BE6C-4976-8C47-629518433AEB}"/>
          </ac:spMkLst>
        </pc:spChg>
        <pc:spChg chg="mod">
          <ac:chgData name="Miguel Angel Reina Ortega" userId="da673a6a-a879-415f-b191-15cf5ba78b59" providerId="ADAL" clId="{5C47A401-2F9E-4D56-AE2D-EF77D27600BA}" dt="2023-11-16T14:34:10.290" v="1682" actId="20577"/>
          <ac:spMkLst>
            <pc:docMk/>
            <pc:sldMk cId="580955689" sldId="2134805329"/>
            <ac:spMk id="32" creationId="{D250A209-295C-4FF7-BBB9-C3C32E75214F}"/>
          </ac:spMkLst>
        </pc:spChg>
        <pc:grpChg chg="mod">
          <ac:chgData name="Miguel Angel Reina Ortega" userId="da673a6a-a879-415f-b191-15cf5ba78b59" providerId="ADAL" clId="{5C47A401-2F9E-4D56-AE2D-EF77D27600BA}" dt="2023-11-16T14:39:48.704" v="2241" actId="1076"/>
          <ac:grpSpMkLst>
            <pc:docMk/>
            <pc:sldMk cId="580955689" sldId="2134805329"/>
            <ac:grpSpMk id="36" creationId="{C095EB2B-00A3-4CAD-BB5B-4A390D6D75CE}"/>
          </ac:grpSpMkLst>
        </pc:grpChg>
        <pc:cxnChg chg="del mod">
          <ac:chgData name="Miguel Angel Reina Ortega" userId="da673a6a-a879-415f-b191-15cf5ba78b59" providerId="ADAL" clId="{5C47A401-2F9E-4D56-AE2D-EF77D27600BA}" dt="2023-11-16T14:35:36.762" v="1773" actId="478"/>
          <ac:cxnSpMkLst>
            <pc:docMk/>
            <pc:sldMk cId="580955689" sldId="2134805329"/>
            <ac:cxnSpMk id="21" creationId="{B26D4AA6-16BA-4BDC-96DA-3CF77955043E}"/>
          </ac:cxnSpMkLst>
        </pc:cxnChg>
        <pc:cxnChg chg="del mod">
          <ac:chgData name="Miguel Angel Reina Ortega" userId="da673a6a-a879-415f-b191-15cf5ba78b59" providerId="ADAL" clId="{5C47A401-2F9E-4D56-AE2D-EF77D27600BA}" dt="2023-11-16T14:32:25.625" v="1602" actId="478"/>
          <ac:cxnSpMkLst>
            <pc:docMk/>
            <pc:sldMk cId="580955689" sldId="2134805329"/>
            <ac:cxnSpMk id="26" creationId="{C14D2DC2-B27F-4B66-92F1-E80EE1982DE9}"/>
          </ac:cxnSpMkLst>
        </pc:cxnChg>
      </pc:sldChg>
      <pc:sldChg chg="addSp delSp modSp del mod modClrScheme chgLayout">
        <pc:chgData name="Miguel Angel Reina Ortega" userId="da673a6a-a879-415f-b191-15cf5ba78b59" providerId="ADAL" clId="{5C47A401-2F9E-4D56-AE2D-EF77D27600BA}" dt="2023-11-17T07:24:38.429" v="3449" actId="47"/>
        <pc:sldMkLst>
          <pc:docMk/>
          <pc:sldMk cId="1818481745" sldId="2134805333"/>
        </pc:sldMkLst>
        <pc:spChg chg="del mod ord">
          <ac:chgData name="Miguel Angel Reina Ortega" userId="da673a6a-a879-415f-b191-15cf5ba78b59" providerId="ADAL" clId="{5C47A401-2F9E-4D56-AE2D-EF77D27600BA}" dt="2023-11-17T07:20:45.940" v="3448" actId="478"/>
          <ac:spMkLst>
            <pc:docMk/>
            <pc:sldMk cId="1818481745" sldId="2134805333"/>
            <ac:spMk id="3" creationId="{B8B2BB92-902D-43ED-BEAA-F4F33B7B3405}"/>
          </ac:spMkLst>
        </pc:spChg>
        <pc:spChg chg="add mod ord">
          <ac:chgData name="Miguel Angel Reina Ortega" userId="da673a6a-a879-415f-b191-15cf5ba78b59" providerId="ADAL" clId="{5C47A401-2F9E-4D56-AE2D-EF77D27600BA}" dt="2023-11-17T07:20:33.611" v="3419" actId="404"/>
          <ac:spMkLst>
            <pc:docMk/>
            <pc:sldMk cId="1818481745" sldId="2134805333"/>
            <ac:spMk id="4" creationId="{6A271CCF-60B1-F6E2-5F76-F35858D06218}"/>
          </ac:spMkLst>
        </pc:spChg>
      </pc:sldChg>
      <pc:sldChg chg="addSp delSp modSp mod modClrScheme chgLayout">
        <pc:chgData name="Miguel Angel Reina Ortega" userId="da673a6a-a879-415f-b191-15cf5ba78b59" providerId="ADAL" clId="{5C47A401-2F9E-4D56-AE2D-EF77D27600BA}" dt="2023-11-17T13:44:38.191" v="3874" actId="1037"/>
        <pc:sldMkLst>
          <pc:docMk/>
          <pc:sldMk cId="757985434" sldId="2134805334"/>
        </pc:sldMkLst>
        <pc:spChg chg="add mod ord">
          <ac:chgData name="Miguel Angel Reina Ortega" userId="da673a6a-a879-415f-b191-15cf5ba78b59" providerId="ADAL" clId="{5C47A401-2F9E-4D56-AE2D-EF77D27600BA}" dt="2023-11-17T13:44:03.142" v="3848" actId="20577"/>
          <ac:spMkLst>
            <pc:docMk/>
            <pc:sldMk cId="757985434" sldId="2134805334"/>
            <ac:spMk id="2" creationId="{980CD4AC-549A-FA10-F9E9-ED763C040BC3}"/>
          </ac:spMkLst>
        </pc:spChg>
        <pc:spChg chg="del mod ord">
          <ac:chgData name="Miguel Angel Reina Ortega" userId="da673a6a-a879-415f-b191-15cf5ba78b59" providerId="ADAL" clId="{5C47A401-2F9E-4D56-AE2D-EF77D27600BA}" dt="2023-11-16T18:04:24.104" v="3176" actId="478"/>
          <ac:spMkLst>
            <pc:docMk/>
            <pc:sldMk cId="757985434" sldId="2134805334"/>
            <ac:spMk id="3" creationId="{1EC9AEF0-9FB0-4761-BE94-38B0C07570D4}"/>
          </ac:spMkLst>
        </pc:spChg>
        <pc:spChg chg="mod ord">
          <ac:chgData name="Miguel Angel Reina Ortega" userId="da673a6a-a879-415f-b191-15cf5ba78b59" providerId="ADAL" clId="{5C47A401-2F9E-4D56-AE2D-EF77D27600BA}" dt="2023-11-17T13:44:28.020" v="3862" actId="1036"/>
          <ac:spMkLst>
            <pc:docMk/>
            <pc:sldMk cId="757985434" sldId="2134805334"/>
            <ac:spMk id="4" creationId="{3C37C985-4003-4849-A2E2-6D4AE03F2782}"/>
          </ac:spMkLst>
        </pc:spChg>
        <pc:spChg chg="add mod">
          <ac:chgData name="Miguel Angel Reina Ortega" userId="da673a6a-a879-415f-b191-15cf5ba78b59" providerId="ADAL" clId="{5C47A401-2F9E-4D56-AE2D-EF77D27600BA}" dt="2023-11-17T13:44:28.020" v="3862" actId="1036"/>
          <ac:spMkLst>
            <pc:docMk/>
            <pc:sldMk cId="757985434" sldId="2134805334"/>
            <ac:spMk id="6" creationId="{E84646B5-7C33-86CC-5220-AE51A6378BE4}"/>
          </ac:spMkLst>
        </pc:spChg>
        <pc:spChg chg="mod">
          <ac:chgData name="Miguel Angel Reina Ortega" userId="da673a6a-a879-415f-b191-15cf5ba78b59" providerId="ADAL" clId="{5C47A401-2F9E-4D56-AE2D-EF77D27600BA}" dt="2023-11-17T13:44:28.020" v="3862" actId="1036"/>
          <ac:spMkLst>
            <pc:docMk/>
            <pc:sldMk cId="757985434" sldId="2134805334"/>
            <ac:spMk id="7" creationId="{E32FF6A9-FAD3-47FB-9C75-5FC278003210}"/>
          </ac:spMkLst>
        </pc:spChg>
        <pc:spChg chg="mod">
          <ac:chgData name="Miguel Angel Reina Ortega" userId="da673a6a-a879-415f-b191-15cf5ba78b59" providerId="ADAL" clId="{5C47A401-2F9E-4D56-AE2D-EF77D27600BA}" dt="2023-11-17T13:44:28.020" v="3862" actId="1036"/>
          <ac:spMkLst>
            <pc:docMk/>
            <pc:sldMk cId="757985434" sldId="2134805334"/>
            <ac:spMk id="8" creationId="{EA8E6AB6-4349-4A78-BFEE-CF6879A23AA8}"/>
          </ac:spMkLst>
        </pc:spChg>
        <pc:spChg chg="mod">
          <ac:chgData name="Miguel Angel Reina Ortega" userId="da673a6a-a879-415f-b191-15cf5ba78b59" providerId="ADAL" clId="{5C47A401-2F9E-4D56-AE2D-EF77D27600BA}" dt="2023-11-17T13:44:28.020" v="3862" actId="1036"/>
          <ac:spMkLst>
            <pc:docMk/>
            <pc:sldMk cId="757985434" sldId="2134805334"/>
            <ac:spMk id="9" creationId="{015D9211-6963-4588-95C4-BB4AEAEA6012}"/>
          </ac:spMkLst>
        </pc:spChg>
        <pc:spChg chg="del">
          <ac:chgData name="Miguel Angel Reina Ortega" userId="da673a6a-a879-415f-b191-15cf5ba78b59" providerId="ADAL" clId="{5C47A401-2F9E-4D56-AE2D-EF77D27600BA}" dt="2023-11-16T18:10:03.731" v="3277" actId="478"/>
          <ac:spMkLst>
            <pc:docMk/>
            <pc:sldMk cId="757985434" sldId="2134805334"/>
            <ac:spMk id="10" creationId="{4810C35F-4E19-4B23-97E0-9821C2D8A825}"/>
          </ac:spMkLst>
        </pc:spChg>
        <pc:spChg chg="mod">
          <ac:chgData name="Miguel Angel Reina Ortega" userId="da673a6a-a879-415f-b191-15cf5ba78b59" providerId="ADAL" clId="{5C47A401-2F9E-4D56-AE2D-EF77D27600BA}" dt="2023-11-17T13:44:28.020" v="3862" actId="1036"/>
          <ac:spMkLst>
            <pc:docMk/>
            <pc:sldMk cId="757985434" sldId="2134805334"/>
            <ac:spMk id="11" creationId="{6868AD4E-3BFD-4B34-A968-6AF307041554}"/>
          </ac:spMkLst>
        </pc:spChg>
        <pc:spChg chg="add mod">
          <ac:chgData name="Miguel Angel Reina Ortega" userId="da673a6a-a879-415f-b191-15cf5ba78b59" providerId="ADAL" clId="{5C47A401-2F9E-4D56-AE2D-EF77D27600BA}" dt="2023-11-17T13:31:31.367" v="3499"/>
          <ac:spMkLst>
            <pc:docMk/>
            <pc:sldMk cId="757985434" sldId="2134805334"/>
            <ac:spMk id="12" creationId="{408F79DF-3654-0A87-9A89-03CC33D50FA4}"/>
          </ac:spMkLst>
        </pc:spChg>
        <pc:picChg chg="mod">
          <ac:chgData name="Miguel Angel Reina Ortega" userId="da673a6a-a879-415f-b191-15cf5ba78b59" providerId="ADAL" clId="{5C47A401-2F9E-4D56-AE2D-EF77D27600BA}" dt="2023-11-17T13:44:38.191" v="3874" actId="1037"/>
          <ac:picMkLst>
            <pc:docMk/>
            <pc:sldMk cId="757985434" sldId="2134805334"/>
            <ac:picMk id="16388" creationId="{7BAAAF89-BFA1-4921-9DBD-67096470D111}"/>
          </ac:picMkLst>
        </pc:picChg>
        <pc:cxnChg chg="add del mod">
          <ac:chgData name="Miguel Angel Reina Ortega" userId="da673a6a-a879-415f-b191-15cf5ba78b59" providerId="ADAL" clId="{5C47A401-2F9E-4D56-AE2D-EF77D27600BA}" dt="2023-11-16T18:10:18.015" v="3280"/>
          <ac:cxnSpMkLst>
            <pc:docMk/>
            <pc:sldMk cId="757985434" sldId="2134805334"/>
            <ac:cxnSpMk id="5" creationId="{0C8E74DD-FFD3-F537-DAEE-43D922532DF7}"/>
          </ac:cxnSpMkLst>
        </pc:cxnChg>
      </pc:sldChg>
      <pc:sldChg chg="addSp delSp modSp mod modClrScheme chgLayout">
        <pc:chgData name="Miguel Angel Reina Ortega" userId="da673a6a-a879-415f-b191-15cf5ba78b59" providerId="ADAL" clId="{5C47A401-2F9E-4D56-AE2D-EF77D27600BA}" dt="2023-11-17T13:36:51.673" v="3602" actId="20577"/>
        <pc:sldMkLst>
          <pc:docMk/>
          <pc:sldMk cId="2991514434" sldId="2134805337"/>
        </pc:sldMkLst>
        <pc:spChg chg="add del mod ord">
          <ac:chgData name="Miguel Angel Reina Ortega" userId="da673a6a-a879-415f-b191-15cf5ba78b59" providerId="ADAL" clId="{5C47A401-2F9E-4D56-AE2D-EF77D27600BA}" dt="2023-11-17T13:36:51.673" v="3602" actId="20577"/>
          <ac:spMkLst>
            <pc:docMk/>
            <pc:sldMk cId="2991514434" sldId="2134805337"/>
            <ac:spMk id="2" creationId="{1AAFEF5A-F9AA-1796-E538-8D4AEFBFA42D}"/>
          </ac:spMkLst>
        </pc:spChg>
        <pc:spChg chg="del mod ord">
          <ac:chgData name="Miguel Angel Reina Ortega" userId="da673a6a-a879-415f-b191-15cf5ba78b59" providerId="ADAL" clId="{5C47A401-2F9E-4D56-AE2D-EF77D27600BA}" dt="2023-11-17T13:32:38.852" v="3508" actId="478"/>
          <ac:spMkLst>
            <pc:docMk/>
            <pc:sldMk cId="2991514434" sldId="2134805337"/>
            <ac:spMk id="3" creationId="{BE544A9F-EC4E-4B47-93E5-FE62D209775E}"/>
          </ac:spMkLst>
        </pc:spChg>
        <pc:spChg chg="del mod">
          <ac:chgData name="Miguel Angel Reina Ortega" userId="da673a6a-a879-415f-b191-15cf5ba78b59" providerId="ADAL" clId="{5C47A401-2F9E-4D56-AE2D-EF77D27600BA}" dt="2023-11-16T12:55:23.278" v="623" actId="21"/>
          <ac:spMkLst>
            <pc:docMk/>
            <pc:sldMk cId="2991514434" sldId="2134805337"/>
            <ac:spMk id="10" creationId="{77A70004-FE66-447C-8A36-A540B42E4042}"/>
          </ac:spMkLst>
        </pc:spChg>
        <pc:spChg chg="mod">
          <ac:chgData name="Miguel Angel Reina Ortega" userId="da673a6a-a879-415f-b191-15cf5ba78b59" providerId="ADAL" clId="{5C47A401-2F9E-4D56-AE2D-EF77D27600BA}" dt="2023-11-16T12:42:51.552" v="361" actId="1076"/>
          <ac:spMkLst>
            <pc:docMk/>
            <pc:sldMk cId="2991514434" sldId="2134805337"/>
            <ac:spMk id="11" creationId="{72BD740D-C614-49D2-AF4E-1B7B0F1E093B}"/>
          </ac:spMkLst>
        </pc:spChg>
        <pc:spChg chg="mod">
          <ac:chgData name="Miguel Angel Reina Ortega" userId="da673a6a-a879-415f-b191-15cf5ba78b59" providerId="ADAL" clId="{5C47A401-2F9E-4D56-AE2D-EF77D27600BA}" dt="2023-11-16T12:41:35.725" v="352" actId="20577"/>
          <ac:spMkLst>
            <pc:docMk/>
            <pc:sldMk cId="2991514434" sldId="2134805337"/>
            <ac:spMk id="12" creationId="{78D5538A-6CA4-4F46-BF0E-49F49F625A23}"/>
          </ac:spMkLst>
        </pc:spChg>
        <pc:spChg chg="mod">
          <ac:chgData name="Miguel Angel Reina Ortega" userId="da673a6a-a879-415f-b191-15cf5ba78b59" providerId="ADAL" clId="{5C47A401-2F9E-4D56-AE2D-EF77D27600BA}" dt="2023-11-16T12:45:07.409" v="392" actId="20577"/>
          <ac:spMkLst>
            <pc:docMk/>
            <pc:sldMk cId="2991514434" sldId="2134805337"/>
            <ac:spMk id="13" creationId="{58CE0014-22AD-4839-B345-A0DE442C873E}"/>
          </ac:spMkLst>
        </pc:spChg>
        <pc:spChg chg="mod">
          <ac:chgData name="Miguel Angel Reina Ortega" userId="da673a6a-a879-415f-b191-15cf5ba78b59" providerId="ADAL" clId="{5C47A401-2F9E-4D56-AE2D-EF77D27600BA}" dt="2023-11-16T12:44:01.491" v="365" actId="1076"/>
          <ac:spMkLst>
            <pc:docMk/>
            <pc:sldMk cId="2991514434" sldId="2134805337"/>
            <ac:spMk id="14" creationId="{D1A5D15A-F5FE-4F5B-9CB2-7B483EDE8BDE}"/>
          </ac:spMkLst>
        </pc:spChg>
        <pc:spChg chg="mod">
          <ac:chgData name="Miguel Angel Reina Ortega" userId="da673a6a-a879-415f-b191-15cf5ba78b59" providerId="ADAL" clId="{5C47A401-2F9E-4D56-AE2D-EF77D27600BA}" dt="2023-11-16T12:49:35.872" v="559" actId="5793"/>
          <ac:spMkLst>
            <pc:docMk/>
            <pc:sldMk cId="2991514434" sldId="2134805337"/>
            <ac:spMk id="15" creationId="{6D33DA34-59DE-4D0A-A718-DB050FAEE2A6}"/>
          </ac:spMkLst>
        </pc:spChg>
        <pc:spChg chg="mod">
          <ac:chgData name="Miguel Angel Reina Ortega" userId="da673a6a-a879-415f-b191-15cf5ba78b59" providerId="ADAL" clId="{5C47A401-2F9E-4D56-AE2D-EF77D27600BA}" dt="2023-11-16T12:46:45.878" v="426" actId="14100"/>
          <ac:spMkLst>
            <pc:docMk/>
            <pc:sldMk cId="2991514434" sldId="2134805337"/>
            <ac:spMk id="16" creationId="{52D8D8D8-C564-4CC0-AD27-7947FC514C2F}"/>
          </ac:spMkLst>
        </pc:spChg>
        <pc:spChg chg="mod">
          <ac:chgData name="Miguel Angel Reina Ortega" userId="da673a6a-a879-415f-b191-15cf5ba78b59" providerId="ADAL" clId="{5C47A401-2F9E-4D56-AE2D-EF77D27600BA}" dt="2023-11-16T12:47:12.036" v="453" actId="14100"/>
          <ac:spMkLst>
            <pc:docMk/>
            <pc:sldMk cId="2991514434" sldId="2134805337"/>
            <ac:spMk id="17" creationId="{01CC618F-F996-4103-9E4E-3888A1B03240}"/>
          </ac:spMkLst>
        </pc:spChg>
        <pc:spChg chg="add mod">
          <ac:chgData name="Miguel Angel Reina Ortega" userId="da673a6a-a879-415f-b191-15cf5ba78b59" providerId="ADAL" clId="{5C47A401-2F9E-4D56-AE2D-EF77D27600BA}" dt="2023-11-17T13:31:18.965" v="3487"/>
          <ac:spMkLst>
            <pc:docMk/>
            <pc:sldMk cId="2991514434" sldId="2134805337"/>
            <ac:spMk id="32" creationId="{C276FF19-FF49-B195-501D-B7EEFD90212F}"/>
          </ac:spMkLst>
        </pc:spChg>
        <pc:grpChg chg="mod">
          <ac:chgData name="Miguel Angel Reina Ortega" userId="da673a6a-a879-415f-b191-15cf5ba78b59" providerId="ADAL" clId="{5C47A401-2F9E-4D56-AE2D-EF77D27600BA}" dt="2023-11-16T12:45:58.493" v="394" actId="1076"/>
          <ac:grpSpMkLst>
            <pc:docMk/>
            <pc:sldMk cId="2991514434" sldId="2134805337"/>
            <ac:grpSpMk id="25" creationId="{872E9E9A-74AA-4B0C-9A14-72C695407A72}"/>
          </ac:grpSpMkLst>
        </pc:grpChg>
        <pc:picChg chg="add mod ord modCrop">
          <ac:chgData name="Miguel Angel Reina Ortega" userId="da673a6a-a879-415f-b191-15cf5ba78b59" providerId="ADAL" clId="{5C47A401-2F9E-4D56-AE2D-EF77D27600BA}" dt="2023-11-16T12:40:31.080" v="345" actId="167"/>
          <ac:picMkLst>
            <pc:docMk/>
            <pc:sldMk cId="2991514434" sldId="2134805337"/>
            <ac:picMk id="5" creationId="{288EE8F1-9654-B3BF-4F03-09F8DB59A8DE}"/>
          </ac:picMkLst>
        </pc:picChg>
        <pc:picChg chg="del">
          <ac:chgData name="Miguel Angel Reina Ortega" userId="da673a6a-a879-415f-b191-15cf5ba78b59" providerId="ADAL" clId="{5C47A401-2F9E-4D56-AE2D-EF77D27600BA}" dt="2023-11-16T12:39:56.023" v="339" actId="478"/>
          <ac:picMkLst>
            <pc:docMk/>
            <pc:sldMk cId="2991514434" sldId="2134805337"/>
            <ac:picMk id="9" creationId="{BE554363-C50A-4733-980B-A77731F5EC18}"/>
          </ac:picMkLst>
        </pc:picChg>
        <pc:cxnChg chg="mod">
          <ac:chgData name="Miguel Angel Reina Ortega" userId="da673a6a-a879-415f-b191-15cf5ba78b59" providerId="ADAL" clId="{5C47A401-2F9E-4D56-AE2D-EF77D27600BA}" dt="2023-11-16T12:45:05.440" v="388" actId="20577"/>
          <ac:cxnSpMkLst>
            <pc:docMk/>
            <pc:sldMk cId="2991514434" sldId="2134805337"/>
            <ac:cxnSpMk id="6" creationId="{3E092F0C-CC81-4AC3-A004-8F778757B178}"/>
          </ac:cxnSpMkLst>
        </pc:cxnChg>
        <pc:cxnChg chg="del mod">
          <ac:chgData name="Miguel Angel Reina Ortega" userId="da673a6a-a879-415f-b191-15cf5ba78b59" providerId="ADAL" clId="{5C47A401-2F9E-4D56-AE2D-EF77D27600BA}" dt="2023-11-16T12:55:23.278" v="623" actId="21"/>
          <ac:cxnSpMkLst>
            <pc:docMk/>
            <pc:sldMk cId="2991514434" sldId="2134805337"/>
            <ac:cxnSpMk id="18" creationId="{1D8D193D-021F-4B13-A7DD-E0E9B9B25805}"/>
          </ac:cxnSpMkLst>
        </pc:cxnChg>
        <pc:cxnChg chg="mod">
          <ac:chgData name="Miguel Angel Reina Ortega" userId="da673a6a-a879-415f-b191-15cf5ba78b59" providerId="ADAL" clId="{5C47A401-2F9E-4D56-AE2D-EF77D27600BA}" dt="2023-11-16T12:41:15.790" v="347" actId="1076"/>
          <ac:cxnSpMkLst>
            <pc:docMk/>
            <pc:sldMk cId="2991514434" sldId="2134805337"/>
            <ac:cxnSpMk id="19" creationId="{74549DF4-1A07-4AFB-AAF0-5FF79E55E5E4}"/>
          </ac:cxnSpMkLst>
        </pc:cxnChg>
        <pc:cxnChg chg="mod">
          <ac:chgData name="Miguel Angel Reina Ortega" userId="da673a6a-a879-415f-b191-15cf5ba78b59" providerId="ADAL" clId="{5C47A401-2F9E-4D56-AE2D-EF77D27600BA}" dt="2023-11-16T12:42:54.893" v="362" actId="14100"/>
          <ac:cxnSpMkLst>
            <pc:docMk/>
            <pc:sldMk cId="2991514434" sldId="2134805337"/>
            <ac:cxnSpMk id="22" creationId="{545D3FA2-8ADE-45B6-B93D-FFB0439204C7}"/>
          </ac:cxnSpMkLst>
        </pc:cxnChg>
        <pc:cxnChg chg="add mod">
          <ac:chgData name="Miguel Angel Reina Ortega" userId="da673a6a-a879-415f-b191-15cf5ba78b59" providerId="ADAL" clId="{5C47A401-2F9E-4D56-AE2D-EF77D27600BA}" dt="2023-11-16T12:45:58.493" v="394" actId="1076"/>
          <ac:cxnSpMkLst>
            <pc:docMk/>
            <pc:sldMk cId="2991514434" sldId="2134805337"/>
            <ac:cxnSpMk id="24" creationId="{68D2B029-CB0E-26DB-AC5F-AFEDB395D5EF}"/>
          </ac:cxnSpMkLst>
        </pc:cxnChg>
      </pc:sldChg>
      <pc:sldChg chg="addSp delSp modSp mod modClrScheme modAnim chgLayout">
        <pc:chgData name="Miguel Angel Reina Ortega" userId="da673a6a-a879-415f-b191-15cf5ba78b59" providerId="ADAL" clId="{5C47A401-2F9E-4D56-AE2D-EF77D27600BA}" dt="2023-12-04T14:15:21.181" v="4987"/>
        <pc:sldMkLst>
          <pc:docMk/>
          <pc:sldMk cId="4142213410" sldId="2134805338"/>
        </pc:sldMkLst>
        <pc:spChg chg="add mod ord">
          <ac:chgData name="Miguel Angel Reina Ortega" userId="da673a6a-a879-415f-b191-15cf5ba78b59" providerId="ADAL" clId="{5C47A401-2F9E-4D56-AE2D-EF77D27600BA}" dt="2023-11-17T13:40:05.204" v="3711" actId="20577"/>
          <ac:spMkLst>
            <pc:docMk/>
            <pc:sldMk cId="4142213410" sldId="2134805338"/>
            <ac:spMk id="2" creationId="{5915154A-5559-225B-59FF-6E686BA1DB76}"/>
          </ac:spMkLst>
        </pc:spChg>
        <pc:spChg chg="del mod ord">
          <ac:chgData name="Miguel Angel Reina Ortega" userId="da673a6a-a879-415f-b191-15cf5ba78b59" providerId="ADAL" clId="{5C47A401-2F9E-4D56-AE2D-EF77D27600BA}" dt="2023-11-16T14:16:30.622" v="1110" actId="478"/>
          <ac:spMkLst>
            <pc:docMk/>
            <pc:sldMk cId="4142213410" sldId="2134805338"/>
            <ac:spMk id="3" creationId="{386E7346-F5C1-4FFD-9BD8-06F5A1C3B4F4}"/>
          </ac:spMkLst>
        </pc:spChg>
        <pc:spChg chg="mod">
          <ac:chgData name="Miguel Angel Reina Ortega" userId="da673a6a-a879-415f-b191-15cf5ba78b59" providerId="ADAL" clId="{5C47A401-2F9E-4D56-AE2D-EF77D27600BA}" dt="2023-11-16T14:16:41.047" v="1111" actId="1076"/>
          <ac:spMkLst>
            <pc:docMk/>
            <pc:sldMk cId="4142213410" sldId="2134805338"/>
            <ac:spMk id="6" creationId="{CBAF5DEE-D638-44DA-9944-30D37030A29F}"/>
          </ac:spMkLst>
        </pc:spChg>
        <pc:spChg chg="mod">
          <ac:chgData name="Miguel Angel Reina Ortega" userId="da673a6a-a879-415f-b191-15cf5ba78b59" providerId="ADAL" clId="{5C47A401-2F9E-4D56-AE2D-EF77D27600BA}" dt="2023-11-16T14:27:56.662" v="1479" actId="1076"/>
          <ac:spMkLst>
            <pc:docMk/>
            <pc:sldMk cId="4142213410" sldId="2134805338"/>
            <ac:spMk id="7" creationId="{856A3EA4-C74A-413D-9E44-E238D1BD9D44}"/>
          </ac:spMkLst>
        </pc:spChg>
        <pc:spChg chg="mod">
          <ac:chgData name="Miguel Angel Reina Ortega" userId="da673a6a-a879-415f-b191-15cf5ba78b59" providerId="ADAL" clId="{5C47A401-2F9E-4D56-AE2D-EF77D27600BA}" dt="2023-11-16T14:23:09.507" v="1307" actId="20577"/>
          <ac:spMkLst>
            <pc:docMk/>
            <pc:sldMk cId="4142213410" sldId="2134805338"/>
            <ac:spMk id="8" creationId="{EA9B26C2-030C-4A6A-A45F-A44A9524621D}"/>
          </ac:spMkLst>
        </pc:spChg>
        <pc:spChg chg="mod">
          <ac:chgData name="Miguel Angel Reina Ortega" userId="da673a6a-a879-415f-b191-15cf5ba78b59" providerId="ADAL" clId="{5C47A401-2F9E-4D56-AE2D-EF77D27600BA}" dt="2023-11-16T14:28:10.879" v="1482" actId="1076"/>
          <ac:spMkLst>
            <pc:docMk/>
            <pc:sldMk cId="4142213410" sldId="2134805338"/>
            <ac:spMk id="9" creationId="{C16AA12B-8589-4D12-AF94-9E6DF13E971F}"/>
          </ac:spMkLst>
        </pc:spChg>
        <pc:spChg chg="mod">
          <ac:chgData name="Miguel Angel Reina Ortega" userId="da673a6a-a879-415f-b191-15cf5ba78b59" providerId="ADAL" clId="{5C47A401-2F9E-4D56-AE2D-EF77D27600BA}" dt="2023-11-16T14:29:23.449" v="1551" actId="20577"/>
          <ac:spMkLst>
            <pc:docMk/>
            <pc:sldMk cId="4142213410" sldId="2134805338"/>
            <ac:spMk id="14" creationId="{074B90F2-BE10-49AB-9CF7-9E43DDF259DA}"/>
          </ac:spMkLst>
        </pc:spChg>
        <pc:spChg chg="add del mod">
          <ac:chgData name="Miguel Angel Reina Ortega" userId="da673a6a-a879-415f-b191-15cf5ba78b59" providerId="ADAL" clId="{5C47A401-2F9E-4D56-AE2D-EF77D27600BA}" dt="2023-11-16T14:16:45.339" v="1112" actId="478"/>
          <ac:spMkLst>
            <pc:docMk/>
            <pc:sldMk cId="4142213410" sldId="2134805338"/>
            <ac:spMk id="15" creationId="{10424E45-00DD-4106-B85D-500297D9D7BF}"/>
          </ac:spMkLst>
        </pc:spChg>
        <pc:spChg chg="add mod">
          <ac:chgData name="Miguel Angel Reina Ortega" userId="da673a6a-a879-415f-b191-15cf5ba78b59" providerId="ADAL" clId="{5C47A401-2F9E-4D56-AE2D-EF77D27600BA}" dt="2023-11-17T13:31:23.684" v="3491"/>
          <ac:spMkLst>
            <pc:docMk/>
            <pc:sldMk cId="4142213410" sldId="2134805338"/>
            <ac:spMk id="34" creationId="{889DF4FE-6BC8-5868-16F3-BACD514054D6}"/>
          </ac:spMkLst>
        </pc:spChg>
        <pc:picChg chg="del">
          <ac:chgData name="Miguel Angel Reina Ortega" userId="da673a6a-a879-415f-b191-15cf5ba78b59" providerId="ADAL" clId="{5C47A401-2F9E-4D56-AE2D-EF77D27600BA}" dt="2023-11-16T14:15:24.482" v="1056" actId="478"/>
          <ac:picMkLst>
            <pc:docMk/>
            <pc:sldMk cId="4142213410" sldId="2134805338"/>
            <ac:picMk id="5" creationId="{819CB136-C9A4-404A-9DAE-AC164D872E90}"/>
          </ac:picMkLst>
        </pc:picChg>
        <pc:picChg chg="add mod ord modCrop">
          <ac:chgData name="Miguel Angel Reina Ortega" userId="da673a6a-a879-415f-b191-15cf5ba78b59" providerId="ADAL" clId="{5C47A401-2F9E-4D56-AE2D-EF77D27600BA}" dt="2023-11-16T14:29:42.042" v="1552" actId="14100"/>
          <ac:picMkLst>
            <pc:docMk/>
            <pc:sldMk cId="4142213410" sldId="2134805338"/>
            <ac:picMk id="11" creationId="{58935495-9FD4-87ED-6EAB-8DFA3D21C03E}"/>
          </ac:picMkLst>
        </pc:picChg>
        <pc:picChg chg="add mod ord modCrop">
          <ac:chgData name="Miguel Angel Reina Ortega" userId="da673a6a-a879-415f-b191-15cf5ba78b59" providerId="ADAL" clId="{5C47A401-2F9E-4D56-AE2D-EF77D27600BA}" dt="2023-11-16T14:20:43.634" v="1133" actId="167"/>
          <ac:picMkLst>
            <pc:docMk/>
            <pc:sldMk cId="4142213410" sldId="2134805338"/>
            <ac:picMk id="28" creationId="{B94F0292-DE04-C0EB-5AB8-A7A85E12C4D3}"/>
          </ac:picMkLst>
        </pc:picChg>
        <pc:picChg chg="del">
          <ac:chgData name="Miguel Angel Reina Ortega" userId="da673a6a-a879-415f-b191-15cf5ba78b59" providerId="ADAL" clId="{5C47A401-2F9E-4D56-AE2D-EF77D27600BA}" dt="2023-11-16T14:20:01.580" v="1122" actId="478"/>
          <ac:picMkLst>
            <pc:docMk/>
            <pc:sldMk cId="4142213410" sldId="2134805338"/>
            <ac:picMk id="2051" creationId="{A086106C-4EC8-4A8F-996A-202CC245C447}"/>
          </ac:picMkLst>
        </pc:picChg>
        <pc:cxnChg chg="mod">
          <ac:chgData name="Miguel Angel Reina Ortega" userId="da673a6a-a879-415f-b191-15cf5ba78b59" providerId="ADAL" clId="{5C47A401-2F9E-4D56-AE2D-EF77D27600BA}" dt="2023-11-16T14:17:35.351" v="1121" actId="14100"/>
          <ac:cxnSpMkLst>
            <pc:docMk/>
            <pc:sldMk cId="4142213410" sldId="2134805338"/>
            <ac:cxnSpMk id="10" creationId="{70860796-9587-4A87-B684-AE971BB2B3AE}"/>
          </ac:cxnSpMkLst>
        </pc:cxnChg>
        <pc:cxnChg chg="mod">
          <ac:chgData name="Miguel Angel Reina Ortega" userId="da673a6a-a879-415f-b191-15cf5ba78b59" providerId="ADAL" clId="{5C47A401-2F9E-4D56-AE2D-EF77D27600BA}" dt="2023-11-16T14:17:30.044" v="1120" actId="14100"/>
          <ac:cxnSpMkLst>
            <pc:docMk/>
            <pc:sldMk cId="4142213410" sldId="2134805338"/>
            <ac:cxnSpMk id="13" creationId="{7BC15847-F08E-476D-9413-6933231F46B4}"/>
          </ac:cxnSpMkLst>
        </pc:cxnChg>
        <pc:cxnChg chg="mod">
          <ac:chgData name="Miguel Angel Reina Ortega" userId="da673a6a-a879-415f-b191-15cf5ba78b59" providerId="ADAL" clId="{5C47A401-2F9E-4D56-AE2D-EF77D27600BA}" dt="2023-11-16T14:21:05.004" v="1134" actId="14100"/>
          <ac:cxnSpMkLst>
            <pc:docMk/>
            <pc:sldMk cId="4142213410" sldId="2134805338"/>
            <ac:cxnSpMk id="19" creationId="{FF42720B-B0FC-4C2C-9272-7D3E7621BE7B}"/>
          </ac:cxnSpMkLst>
        </pc:cxnChg>
        <pc:cxnChg chg="mod">
          <ac:chgData name="Miguel Angel Reina Ortega" userId="da673a6a-a879-415f-b191-15cf5ba78b59" providerId="ADAL" clId="{5C47A401-2F9E-4D56-AE2D-EF77D27600BA}" dt="2023-11-16T14:21:43.730" v="1159" actId="14100"/>
          <ac:cxnSpMkLst>
            <pc:docMk/>
            <pc:sldMk cId="4142213410" sldId="2134805338"/>
            <ac:cxnSpMk id="23" creationId="{B8401850-DE34-40FF-AB98-B2F364CD3799}"/>
          </ac:cxnSpMkLst>
        </pc:cxnChg>
        <pc:cxnChg chg="mod">
          <ac:chgData name="Miguel Angel Reina Ortega" userId="da673a6a-a879-415f-b191-15cf5ba78b59" providerId="ADAL" clId="{5C47A401-2F9E-4D56-AE2D-EF77D27600BA}" dt="2023-11-16T14:28:04.907" v="1481" actId="14100"/>
          <ac:cxnSpMkLst>
            <pc:docMk/>
            <pc:sldMk cId="4142213410" sldId="2134805338"/>
            <ac:cxnSpMk id="26" creationId="{738CD5D0-E85C-4268-B2BD-F62D24D0CAEB}"/>
          </ac:cxnSpMkLst>
        </pc:cxnChg>
      </pc:sldChg>
      <pc:sldChg chg="addSp delSp modSp mod modClrScheme chgLayout">
        <pc:chgData name="Miguel Angel Reina Ortega" userId="da673a6a-a879-415f-b191-15cf5ba78b59" providerId="ADAL" clId="{5C47A401-2F9E-4D56-AE2D-EF77D27600BA}" dt="2023-11-17T13:36:35.579" v="3586" actId="20577"/>
        <pc:sldMkLst>
          <pc:docMk/>
          <pc:sldMk cId="2831084307" sldId="2134805340"/>
        </pc:sldMkLst>
        <pc:spChg chg="del mod ord">
          <ac:chgData name="Miguel Angel Reina Ortega" userId="da673a6a-a879-415f-b191-15cf5ba78b59" providerId="ADAL" clId="{5C47A401-2F9E-4D56-AE2D-EF77D27600BA}" dt="2023-11-16T12:52:36.812" v="566" actId="478"/>
          <ac:spMkLst>
            <pc:docMk/>
            <pc:sldMk cId="2831084307" sldId="2134805340"/>
            <ac:spMk id="2" creationId="{A53618DD-B314-4573-885D-95B66AC6E431}"/>
          </ac:spMkLst>
        </pc:spChg>
        <pc:spChg chg="del mod ord">
          <ac:chgData name="Miguel Angel Reina Ortega" userId="da673a6a-a879-415f-b191-15cf5ba78b59" providerId="ADAL" clId="{5C47A401-2F9E-4D56-AE2D-EF77D27600BA}" dt="2023-11-16T12:15:26.633" v="132" actId="478"/>
          <ac:spMkLst>
            <pc:docMk/>
            <pc:sldMk cId="2831084307" sldId="2134805340"/>
            <ac:spMk id="3" creationId="{BE544A9F-EC4E-4B47-93E5-FE62D209775E}"/>
          </ac:spMkLst>
        </pc:spChg>
        <pc:spChg chg="add mod ord">
          <ac:chgData name="Miguel Angel Reina Ortega" userId="da673a6a-a879-415f-b191-15cf5ba78b59" providerId="ADAL" clId="{5C47A401-2F9E-4D56-AE2D-EF77D27600BA}" dt="2023-11-17T13:36:35.579" v="3586" actId="20577"/>
          <ac:spMkLst>
            <pc:docMk/>
            <pc:sldMk cId="2831084307" sldId="2134805340"/>
            <ac:spMk id="4" creationId="{25C04C8A-F233-B68D-AE1B-F82E01A99614}"/>
          </ac:spMkLst>
        </pc:spChg>
        <pc:spChg chg="add mod">
          <ac:chgData name="Miguel Angel Reina Ortega" userId="da673a6a-a879-415f-b191-15cf5ba78b59" providerId="ADAL" clId="{5C47A401-2F9E-4D56-AE2D-EF77D27600BA}" dt="2023-11-16T12:55:08.075" v="622" actId="14100"/>
          <ac:spMkLst>
            <pc:docMk/>
            <pc:sldMk cId="2831084307" sldId="2134805340"/>
            <ac:spMk id="8" creationId="{21946551-5BED-0C3E-80A2-5A3767DFAE7A}"/>
          </ac:spMkLst>
        </pc:spChg>
        <pc:spChg chg="add mod">
          <ac:chgData name="Miguel Angel Reina Ortega" userId="da673a6a-a879-415f-b191-15cf5ba78b59" providerId="ADAL" clId="{5C47A401-2F9E-4D56-AE2D-EF77D27600BA}" dt="2023-11-16T12:56:20.746" v="654" actId="14100"/>
          <ac:spMkLst>
            <pc:docMk/>
            <pc:sldMk cId="2831084307" sldId="2134805340"/>
            <ac:spMk id="9" creationId="{F34F45EA-9C93-B54F-1F10-3A454A358316}"/>
          </ac:spMkLst>
        </pc:spChg>
        <pc:spChg chg="mod">
          <ac:chgData name="Miguel Angel Reina Ortega" userId="da673a6a-a879-415f-b191-15cf5ba78b59" providerId="ADAL" clId="{5C47A401-2F9E-4D56-AE2D-EF77D27600BA}" dt="2023-11-16T12:56:45.523" v="660" actId="1076"/>
          <ac:spMkLst>
            <pc:docMk/>
            <pc:sldMk cId="2831084307" sldId="2134805340"/>
            <ac:spMk id="11" creationId="{72BD740D-C614-49D2-AF4E-1B7B0F1E093B}"/>
          </ac:spMkLst>
        </pc:spChg>
        <pc:spChg chg="mod">
          <ac:chgData name="Miguel Angel Reina Ortega" userId="da673a6a-a879-415f-b191-15cf5ba78b59" providerId="ADAL" clId="{5C47A401-2F9E-4D56-AE2D-EF77D27600BA}" dt="2023-11-16T12:53:31.385" v="575" actId="1076"/>
          <ac:spMkLst>
            <pc:docMk/>
            <pc:sldMk cId="2831084307" sldId="2134805340"/>
            <ac:spMk id="14" creationId="{D1A5D15A-F5FE-4F5B-9CB2-7B483EDE8BDE}"/>
          </ac:spMkLst>
        </pc:spChg>
        <pc:spChg chg="mod">
          <ac:chgData name="Miguel Angel Reina Ortega" userId="da673a6a-a879-415f-b191-15cf5ba78b59" providerId="ADAL" clId="{5C47A401-2F9E-4D56-AE2D-EF77D27600BA}" dt="2023-11-16T12:53:49.385" v="576" actId="1076"/>
          <ac:spMkLst>
            <pc:docMk/>
            <pc:sldMk cId="2831084307" sldId="2134805340"/>
            <ac:spMk id="15" creationId="{6D33DA34-59DE-4D0A-A718-DB050FAEE2A6}"/>
          </ac:spMkLst>
        </pc:spChg>
        <pc:spChg chg="add mod">
          <ac:chgData name="Miguel Angel Reina Ortega" userId="da673a6a-a879-415f-b191-15cf5ba78b59" providerId="ADAL" clId="{5C47A401-2F9E-4D56-AE2D-EF77D27600BA}" dt="2023-11-17T13:31:21.227" v="3488"/>
          <ac:spMkLst>
            <pc:docMk/>
            <pc:sldMk cId="2831084307" sldId="2134805340"/>
            <ac:spMk id="19" creationId="{22516232-88BA-0375-C56F-C00F8D33E948}"/>
          </ac:spMkLst>
        </pc:spChg>
        <pc:picChg chg="del">
          <ac:chgData name="Miguel Angel Reina Ortega" userId="da673a6a-a879-415f-b191-15cf5ba78b59" providerId="ADAL" clId="{5C47A401-2F9E-4D56-AE2D-EF77D27600BA}" dt="2023-11-16T12:52:38.475" v="567" actId="478"/>
          <ac:picMkLst>
            <pc:docMk/>
            <pc:sldMk cId="2831084307" sldId="2134805340"/>
            <ac:picMk id="5" creationId="{8DE102E8-4A28-46BB-B4DD-897A977F6B60}"/>
          </ac:picMkLst>
        </pc:picChg>
        <pc:picChg chg="add mod ord modCrop">
          <ac:chgData name="Miguel Angel Reina Ortega" userId="da673a6a-a879-415f-b191-15cf5ba78b59" providerId="ADAL" clId="{5C47A401-2F9E-4D56-AE2D-EF77D27600BA}" dt="2023-11-16T12:56:41.745" v="659" actId="1076"/>
          <ac:picMkLst>
            <pc:docMk/>
            <pc:sldMk cId="2831084307" sldId="2134805340"/>
            <ac:picMk id="7" creationId="{59ABCD7C-9357-DE60-14F7-233DBAD34272}"/>
          </ac:picMkLst>
        </pc:picChg>
        <pc:cxnChg chg="add mod">
          <ac:chgData name="Miguel Angel Reina Ortega" userId="da673a6a-a879-415f-b191-15cf5ba78b59" providerId="ADAL" clId="{5C47A401-2F9E-4D56-AE2D-EF77D27600BA}" dt="2023-11-16T12:56:20.746" v="654" actId="14100"/>
          <ac:cxnSpMkLst>
            <pc:docMk/>
            <pc:sldMk cId="2831084307" sldId="2134805340"/>
            <ac:cxnSpMk id="10" creationId="{BE41FDA9-2983-585C-6920-9A850C461C2F}"/>
          </ac:cxnSpMkLst>
        </pc:cxnChg>
      </pc:sldChg>
      <pc:sldChg chg="addSp delSp modSp del mod modClrScheme chgLayout">
        <pc:chgData name="Miguel Angel Reina Ortega" userId="da673a6a-a879-415f-b191-15cf5ba78b59" providerId="ADAL" clId="{5C47A401-2F9E-4D56-AE2D-EF77D27600BA}" dt="2023-11-17T07:26:09.351" v="3457" actId="47"/>
        <pc:sldMkLst>
          <pc:docMk/>
          <pc:sldMk cId="167843705" sldId="2134805341"/>
        </pc:sldMkLst>
        <pc:spChg chg="mod ord">
          <ac:chgData name="Miguel Angel Reina Ortega" userId="da673a6a-a879-415f-b191-15cf5ba78b59" providerId="ADAL" clId="{5C47A401-2F9E-4D56-AE2D-EF77D27600BA}" dt="2023-11-16T12:16:22.492" v="155" actId="700"/>
          <ac:spMkLst>
            <pc:docMk/>
            <pc:sldMk cId="167843705" sldId="2134805341"/>
            <ac:spMk id="2" creationId="{0F030F2D-387E-4271-81FA-9F0F667E2EC9}"/>
          </ac:spMkLst>
        </pc:spChg>
        <pc:spChg chg="add del mod">
          <ac:chgData name="Miguel Angel Reina Ortega" userId="da673a6a-a879-415f-b191-15cf5ba78b59" providerId="ADAL" clId="{5C47A401-2F9E-4D56-AE2D-EF77D27600BA}" dt="2023-11-16T12:16:18.853" v="154" actId="6264"/>
          <ac:spMkLst>
            <pc:docMk/>
            <pc:sldMk cId="167843705" sldId="2134805341"/>
            <ac:spMk id="3" creationId="{A4B0AB51-73C9-4593-99F5-97303C8EE1D4}"/>
          </ac:spMkLst>
        </pc:spChg>
        <pc:spChg chg="add del mod ord">
          <ac:chgData name="Miguel Angel Reina Ortega" userId="da673a6a-a879-415f-b191-15cf5ba78b59" providerId="ADAL" clId="{5C47A401-2F9E-4D56-AE2D-EF77D27600BA}" dt="2023-11-16T12:16:18.853" v="154" actId="6264"/>
          <ac:spMkLst>
            <pc:docMk/>
            <pc:sldMk cId="167843705" sldId="2134805341"/>
            <ac:spMk id="5" creationId="{987C10D2-6687-6838-27FE-F60865D2B954}"/>
          </ac:spMkLst>
        </pc:spChg>
        <pc:spChg chg="add mod ord">
          <ac:chgData name="Miguel Angel Reina Ortega" userId="da673a6a-a879-415f-b191-15cf5ba78b59" providerId="ADAL" clId="{5C47A401-2F9E-4D56-AE2D-EF77D27600BA}" dt="2023-11-16T12:16:22.492" v="155" actId="700"/>
          <ac:spMkLst>
            <pc:docMk/>
            <pc:sldMk cId="167843705" sldId="2134805341"/>
            <ac:spMk id="10" creationId="{606869CF-43EC-BD24-4808-7A523EC12E6C}"/>
          </ac:spMkLst>
        </pc:spChg>
      </pc:sldChg>
      <pc:sldChg chg="addSp delSp modSp del mod modClrScheme chgLayout">
        <pc:chgData name="Miguel Angel Reina Ortega" userId="da673a6a-a879-415f-b191-15cf5ba78b59" providerId="ADAL" clId="{5C47A401-2F9E-4D56-AE2D-EF77D27600BA}" dt="2023-11-17T07:26:16.186" v="3458" actId="47"/>
        <pc:sldMkLst>
          <pc:docMk/>
          <pc:sldMk cId="2888680144" sldId="2134805342"/>
        </pc:sldMkLst>
        <pc:spChg chg="mod ord">
          <ac:chgData name="Miguel Angel Reina Ortega" userId="da673a6a-a879-415f-b191-15cf5ba78b59" providerId="ADAL" clId="{5C47A401-2F9E-4D56-AE2D-EF77D27600BA}" dt="2023-11-16T12:16:22.492" v="155" actId="700"/>
          <ac:spMkLst>
            <pc:docMk/>
            <pc:sldMk cId="2888680144" sldId="2134805342"/>
            <ac:spMk id="2" creationId="{0F030F2D-387E-4271-81FA-9F0F667E2EC9}"/>
          </ac:spMkLst>
        </pc:spChg>
        <pc:spChg chg="add del mod">
          <ac:chgData name="Miguel Angel Reina Ortega" userId="da673a6a-a879-415f-b191-15cf5ba78b59" providerId="ADAL" clId="{5C47A401-2F9E-4D56-AE2D-EF77D27600BA}" dt="2023-11-16T12:16:18.853" v="154" actId="6264"/>
          <ac:spMkLst>
            <pc:docMk/>
            <pc:sldMk cId="2888680144" sldId="2134805342"/>
            <ac:spMk id="3" creationId="{148DF004-C6DB-65B8-F6D5-0D88608240C0}"/>
          </ac:spMkLst>
        </pc:spChg>
        <pc:spChg chg="add del mod ord">
          <ac:chgData name="Miguel Angel Reina Ortega" userId="da673a6a-a879-415f-b191-15cf5ba78b59" providerId="ADAL" clId="{5C47A401-2F9E-4D56-AE2D-EF77D27600BA}" dt="2023-11-16T12:16:18.853" v="154" actId="6264"/>
          <ac:spMkLst>
            <pc:docMk/>
            <pc:sldMk cId="2888680144" sldId="2134805342"/>
            <ac:spMk id="9" creationId="{C21A1F6A-9E4A-2436-C636-B6C3F8557AFD}"/>
          </ac:spMkLst>
        </pc:spChg>
        <pc:spChg chg="add mod ord">
          <ac:chgData name="Miguel Angel Reina Ortega" userId="da673a6a-a879-415f-b191-15cf5ba78b59" providerId="ADAL" clId="{5C47A401-2F9E-4D56-AE2D-EF77D27600BA}" dt="2023-11-16T12:16:22.492" v="155" actId="700"/>
          <ac:spMkLst>
            <pc:docMk/>
            <pc:sldMk cId="2888680144" sldId="2134805342"/>
            <ac:spMk id="10" creationId="{EBF394DD-8AB3-73BA-6240-E229C3477E1B}"/>
          </ac:spMkLst>
        </pc:spChg>
      </pc:sldChg>
      <pc:sldChg chg="addSp delSp modSp mod modClrScheme modAnim chgLayout">
        <pc:chgData name="Miguel Angel Reina Ortega" userId="da673a6a-a879-415f-b191-15cf5ba78b59" providerId="ADAL" clId="{5C47A401-2F9E-4D56-AE2D-EF77D27600BA}" dt="2023-11-29T08:45:54.280" v="4035" actId="14100"/>
        <pc:sldMkLst>
          <pc:docMk/>
          <pc:sldMk cId="3805521891" sldId="2134805343"/>
        </pc:sldMkLst>
        <pc:spChg chg="mod ord">
          <ac:chgData name="Miguel Angel Reina Ortega" userId="da673a6a-a879-415f-b191-15cf5ba78b59" providerId="ADAL" clId="{5C47A401-2F9E-4D56-AE2D-EF77D27600BA}" dt="2023-11-17T13:42:58.250" v="3825" actId="20577"/>
          <ac:spMkLst>
            <pc:docMk/>
            <pc:sldMk cId="3805521891" sldId="2134805343"/>
            <ac:spMk id="2" creationId="{0F030F2D-387E-4271-81FA-9F0F667E2EC9}"/>
          </ac:spMkLst>
        </pc:spChg>
        <pc:spChg chg="add del mod ord">
          <ac:chgData name="Miguel Angel Reina Ortega" userId="da673a6a-a879-415f-b191-15cf5ba78b59" providerId="ADAL" clId="{5C47A401-2F9E-4D56-AE2D-EF77D27600BA}" dt="2023-11-16T17:49:49.078" v="2694" actId="478"/>
          <ac:spMkLst>
            <pc:docMk/>
            <pc:sldMk cId="3805521891" sldId="2134805343"/>
            <ac:spMk id="3" creationId="{871C9945-E37F-AB33-3D46-9297E018B9C6}"/>
          </ac:spMkLst>
        </pc:spChg>
        <pc:spChg chg="mod">
          <ac:chgData name="Miguel Angel Reina Ortega" userId="da673a6a-a879-415f-b191-15cf5ba78b59" providerId="ADAL" clId="{5C47A401-2F9E-4D56-AE2D-EF77D27600BA}" dt="2023-11-16T18:01:15.669" v="3050" actId="20577"/>
          <ac:spMkLst>
            <pc:docMk/>
            <pc:sldMk cId="3805521891" sldId="2134805343"/>
            <ac:spMk id="6" creationId="{060E8E38-47D3-4B30-9ED5-D6183B5AE50D}"/>
          </ac:spMkLst>
        </pc:spChg>
        <pc:spChg chg="mod">
          <ac:chgData name="Miguel Angel Reina Ortega" userId="da673a6a-a879-415f-b191-15cf5ba78b59" providerId="ADAL" clId="{5C47A401-2F9E-4D56-AE2D-EF77D27600BA}" dt="2023-11-16T17:52:23.721" v="2715" actId="1076"/>
          <ac:spMkLst>
            <pc:docMk/>
            <pc:sldMk cId="3805521891" sldId="2134805343"/>
            <ac:spMk id="7" creationId="{771B76A0-BFFF-4EB7-BAD1-5EB8F5FC5E3A}"/>
          </ac:spMkLst>
        </pc:spChg>
        <pc:spChg chg="del">
          <ac:chgData name="Miguel Angel Reina Ortega" userId="da673a6a-a879-415f-b191-15cf5ba78b59" providerId="ADAL" clId="{5C47A401-2F9E-4D56-AE2D-EF77D27600BA}" dt="2023-11-16T17:51:57.299" v="2705" actId="478"/>
          <ac:spMkLst>
            <pc:docMk/>
            <pc:sldMk cId="3805521891" sldId="2134805343"/>
            <ac:spMk id="13" creationId="{28A2C836-E790-4840-B622-0B4C7C4FAE00}"/>
          </ac:spMkLst>
        </pc:spChg>
        <pc:spChg chg="mod">
          <ac:chgData name="Miguel Angel Reina Ortega" userId="da673a6a-a879-415f-b191-15cf5ba78b59" providerId="ADAL" clId="{5C47A401-2F9E-4D56-AE2D-EF77D27600BA}" dt="2023-11-16T18:01:09.151" v="3049" actId="20577"/>
          <ac:spMkLst>
            <pc:docMk/>
            <pc:sldMk cId="3805521891" sldId="2134805343"/>
            <ac:spMk id="14" creationId="{069D11B9-9D53-409A-A1B1-6F8756C1A212}"/>
          </ac:spMkLst>
        </pc:spChg>
        <pc:spChg chg="mod">
          <ac:chgData name="Miguel Angel Reina Ortega" userId="da673a6a-a879-415f-b191-15cf5ba78b59" providerId="ADAL" clId="{5C47A401-2F9E-4D56-AE2D-EF77D27600BA}" dt="2023-11-16T17:53:28.421" v="2727" actId="20577"/>
          <ac:spMkLst>
            <pc:docMk/>
            <pc:sldMk cId="3805521891" sldId="2134805343"/>
            <ac:spMk id="15" creationId="{1C9F93EC-E57B-4CB6-B93E-EFE4D73EE87E}"/>
          </ac:spMkLst>
        </pc:spChg>
        <pc:spChg chg="mod">
          <ac:chgData name="Miguel Angel Reina Ortega" userId="da673a6a-a879-415f-b191-15cf5ba78b59" providerId="ADAL" clId="{5C47A401-2F9E-4D56-AE2D-EF77D27600BA}" dt="2023-11-16T17:57:16.056" v="2841" actId="20577"/>
          <ac:spMkLst>
            <pc:docMk/>
            <pc:sldMk cId="3805521891" sldId="2134805343"/>
            <ac:spMk id="18" creationId="{5AC246B1-1E81-4C6D-8AC2-9F5086E37BC6}"/>
          </ac:spMkLst>
        </pc:spChg>
        <pc:spChg chg="add mod">
          <ac:chgData name="Miguel Angel Reina Ortega" userId="da673a6a-a879-415f-b191-15cf5ba78b59" providerId="ADAL" clId="{5C47A401-2F9E-4D56-AE2D-EF77D27600BA}" dt="2023-11-16T18:03:28.158" v="3150" actId="20577"/>
          <ac:spMkLst>
            <pc:docMk/>
            <pc:sldMk cId="3805521891" sldId="2134805343"/>
            <ac:spMk id="20" creationId="{2444CEF9-AD53-7568-C8DD-7D6ADE269ED8}"/>
          </ac:spMkLst>
        </pc:spChg>
        <pc:spChg chg="add mod">
          <ac:chgData name="Miguel Angel Reina Ortega" userId="da673a6a-a879-415f-b191-15cf5ba78b59" providerId="ADAL" clId="{5C47A401-2F9E-4D56-AE2D-EF77D27600BA}" dt="2023-11-17T13:31:29.681" v="3497"/>
          <ac:spMkLst>
            <pc:docMk/>
            <pc:sldMk cId="3805521891" sldId="2134805343"/>
            <ac:spMk id="24" creationId="{2EA66894-E639-836D-CF3A-3F86D0210D82}"/>
          </ac:spMkLst>
        </pc:spChg>
        <pc:spChg chg="del">
          <ac:chgData name="Miguel Angel Reina Ortega" userId="da673a6a-a879-415f-b191-15cf5ba78b59" providerId="ADAL" clId="{5C47A401-2F9E-4D56-AE2D-EF77D27600BA}" dt="2023-11-16T18:01:36.579" v="3052" actId="478"/>
          <ac:spMkLst>
            <pc:docMk/>
            <pc:sldMk cId="3805521891" sldId="2134805343"/>
            <ac:spMk id="25" creationId="{42FB2ACD-A312-4D75-A74D-57EDD0E816C7}"/>
          </ac:spMkLst>
        </pc:spChg>
        <pc:picChg chg="del">
          <ac:chgData name="Miguel Angel Reina Ortega" userId="da673a6a-a879-415f-b191-15cf5ba78b59" providerId="ADAL" clId="{5C47A401-2F9E-4D56-AE2D-EF77D27600BA}" dt="2023-11-29T08:45:05.837" v="4033" actId="478"/>
          <ac:picMkLst>
            <pc:docMk/>
            <pc:sldMk cId="3805521891" sldId="2134805343"/>
            <ac:picMk id="4" creationId="{222B0338-9D3C-4E1E-B29E-7D159A7CF999}"/>
          </ac:picMkLst>
        </pc:picChg>
        <pc:picChg chg="add mod ord modCrop">
          <ac:chgData name="Miguel Angel Reina Ortega" userId="da673a6a-a879-415f-b191-15cf5ba78b59" providerId="ADAL" clId="{5C47A401-2F9E-4D56-AE2D-EF77D27600BA}" dt="2023-11-16T17:52:04.826" v="2712" actId="1036"/>
          <ac:picMkLst>
            <pc:docMk/>
            <pc:sldMk cId="3805521891" sldId="2134805343"/>
            <ac:picMk id="8" creationId="{7CB39386-A42D-20AE-F570-4B90C816954A}"/>
          </ac:picMkLst>
        </pc:picChg>
        <pc:picChg chg="del">
          <ac:chgData name="Miguel Angel Reina Ortega" userId="da673a6a-a879-415f-b191-15cf5ba78b59" providerId="ADAL" clId="{5C47A401-2F9E-4D56-AE2D-EF77D27600BA}" dt="2023-11-16T17:50:55.698" v="2695" actId="478"/>
          <ac:picMkLst>
            <pc:docMk/>
            <pc:sldMk cId="3805521891" sldId="2134805343"/>
            <ac:picMk id="10" creationId="{4509453A-7B1E-44A9-85BB-D170B1CEFCCE}"/>
          </ac:picMkLst>
        </pc:picChg>
        <pc:picChg chg="del">
          <ac:chgData name="Miguel Angel Reina Ortega" userId="da673a6a-a879-415f-b191-15cf5ba78b59" providerId="ADAL" clId="{5C47A401-2F9E-4D56-AE2D-EF77D27600BA}" dt="2023-11-16T17:51:53.837" v="2704" actId="478"/>
          <ac:picMkLst>
            <pc:docMk/>
            <pc:sldMk cId="3805521891" sldId="2134805343"/>
            <ac:picMk id="12" creationId="{FCCF6DF2-C4E3-4B13-AA67-209ACB08B5F2}"/>
          </ac:picMkLst>
        </pc:picChg>
        <pc:cxnChg chg="mod">
          <ac:chgData name="Miguel Angel Reina Ortega" userId="da673a6a-a879-415f-b191-15cf5ba78b59" providerId="ADAL" clId="{5C47A401-2F9E-4D56-AE2D-EF77D27600BA}" dt="2023-11-16T17:54:28.366" v="2730" actId="14100"/>
          <ac:cxnSpMkLst>
            <pc:docMk/>
            <pc:sldMk cId="3805521891" sldId="2134805343"/>
            <ac:cxnSpMk id="16" creationId="{D498941A-6C2E-464C-A1B6-1CBF58B4300F}"/>
          </ac:cxnSpMkLst>
        </pc:cxnChg>
        <pc:cxnChg chg="mod">
          <ac:chgData name="Miguel Angel Reina Ortega" userId="da673a6a-a879-415f-b191-15cf5ba78b59" providerId="ADAL" clId="{5C47A401-2F9E-4D56-AE2D-EF77D27600BA}" dt="2023-11-29T08:43:38.018" v="4032" actId="14100"/>
          <ac:cxnSpMkLst>
            <pc:docMk/>
            <pc:sldMk cId="3805521891" sldId="2134805343"/>
            <ac:cxnSpMk id="17" creationId="{34DD2C01-66BA-42BD-9015-7A142DD679F2}"/>
          </ac:cxnSpMkLst>
        </pc:cxnChg>
        <pc:cxnChg chg="add mod">
          <ac:chgData name="Miguel Angel Reina Ortega" userId="da673a6a-a879-415f-b191-15cf5ba78b59" providerId="ADAL" clId="{5C47A401-2F9E-4D56-AE2D-EF77D27600BA}" dt="2023-11-29T08:45:54.280" v="4035" actId="14100"/>
          <ac:cxnSpMkLst>
            <pc:docMk/>
            <pc:sldMk cId="3805521891" sldId="2134805343"/>
            <ac:cxnSpMk id="21" creationId="{C884721F-75C3-0492-5C76-0F5EA1E5573C}"/>
          </ac:cxnSpMkLst>
        </pc:cxnChg>
      </pc:sldChg>
      <pc:sldChg chg="addSp delSp modSp mod modClrScheme modAnim chgLayout">
        <pc:chgData name="Miguel Angel Reina Ortega" userId="da673a6a-a879-415f-b191-15cf5ba78b59" providerId="ADAL" clId="{5C47A401-2F9E-4D56-AE2D-EF77D27600BA}" dt="2023-12-04T14:14:18.882" v="4979"/>
        <pc:sldMkLst>
          <pc:docMk/>
          <pc:sldMk cId="69503380" sldId="2134805344"/>
        </pc:sldMkLst>
        <pc:spChg chg="mod ord">
          <ac:chgData name="Miguel Angel Reina Ortega" userId="da673a6a-a879-415f-b191-15cf5ba78b59" providerId="ADAL" clId="{5C47A401-2F9E-4D56-AE2D-EF77D27600BA}" dt="2023-11-17T13:39:36.225" v="3694" actId="20577"/>
          <ac:spMkLst>
            <pc:docMk/>
            <pc:sldMk cId="69503380" sldId="2134805344"/>
            <ac:spMk id="2" creationId="{EAD855E6-D7FF-459D-8384-03DD44987C7B}"/>
          </ac:spMkLst>
        </pc:spChg>
        <pc:spChg chg="mod">
          <ac:chgData name="Miguel Angel Reina Ortega" userId="da673a6a-a879-415f-b191-15cf5ba78b59" providerId="ADAL" clId="{5C47A401-2F9E-4D56-AE2D-EF77D27600BA}" dt="2023-11-16T13:46:24.770" v="876" actId="1076"/>
          <ac:spMkLst>
            <pc:docMk/>
            <pc:sldMk cId="69503380" sldId="2134805344"/>
            <ac:spMk id="8" creationId="{C09925AE-629B-4440-9F94-F8441833331D}"/>
          </ac:spMkLst>
        </pc:spChg>
        <pc:spChg chg="mod">
          <ac:chgData name="Miguel Angel Reina Ortega" userId="da673a6a-a879-415f-b191-15cf5ba78b59" providerId="ADAL" clId="{5C47A401-2F9E-4D56-AE2D-EF77D27600BA}" dt="2023-11-16T13:50:12.076" v="1055" actId="20577"/>
          <ac:spMkLst>
            <pc:docMk/>
            <pc:sldMk cId="69503380" sldId="2134805344"/>
            <ac:spMk id="14" creationId="{4FC7A651-0348-4186-ACC1-A70820E854FD}"/>
          </ac:spMkLst>
        </pc:spChg>
        <pc:spChg chg="add del mod">
          <ac:chgData name="Miguel Angel Reina Ortega" userId="da673a6a-a879-415f-b191-15cf5ba78b59" providerId="ADAL" clId="{5C47A401-2F9E-4D56-AE2D-EF77D27600BA}" dt="2023-11-16T13:46:50.640" v="878" actId="478"/>
          <ac:spMkLst>
            <pc:docMk/>
            <pc:sldMk cId="69503380" sldId="2134805344"/>
            <ac:spMk id="19" creationId="{B0A941E9-6D0B-7232-D77F-F247A6D9BC4C}"/>
          </ac:spMkLst>
        </pc:spChg>
        <pc:spChg chg="add mod">
          <ac:chgData name="Miguel Angel Reina Ortega" userId="da673a6a-a879-415f-b191-15cf5ba78b59" providerId="ADAL" clId="{5C47A401-2F9E-4D56-AE2D-EF77D27600BA}" dt="2023-11-17T13:31:22.885" v="3490"/>
          <ac:spMkLst>
            <pc:docMk/>
            <pc:sldMk cId="69503380" sldId="2134805344"/>
            <ac:spMk id="22" creationId="{6564F652-2F95-7991-37E7-092761475BD8}"/>
          </ac:spMkLst>
        </pc:spChg>
        <pc:picChg chg="del">
          <ac:chgData name="Miguel Angel Reina Ortega" userId="da673a6a-a879-415f-b191-15cf5ba78b59" providerId="ADAL" clId="{5C47A401-2F9E-4D56-AE2D-EF77D27600BA}" dt="2023-11-16T13:46:54.121" v="879" actId="478"/>
          <ac:picMkLst>
            <pc:docMk/>
            <pc:sldMk cId="69503380" sldId="2134805344"/>
            <ac:picMk id="5" creationId="{F19C0FBF-12D5-42B6-B9C8-F22713E38A71}"/>
          </ac:picMkLst>
        </pc:picChg>
        <pc:picChg chg="add mod ord modCrop">
          <ac:chgData name="Miguel Angel Reina Ortega" userId="da673a6a-a879-415f-b191-15cf5ba78b59" providerId="ADAL" clId="{5C47A401-2F9E-4D56-AE2D-EF77D27600BA}" dt="2023-11-16T13:44:57.805" v="865" actId="1076"/>
          <ac:picMkLst>
            <pc:docMk/>
            <pc:sldMk cId="69503380" sldId="2134805344"/>
            <ac:picMk id="10" creationId="{4FF8B567-84B6-D42A-C11A-98C37D8FAAB2}"/>
          </ac:picMkLst>
        </pc:picChg>
        <pc:picChg chg="del mod ord">
          <ac:chgData name="Miguel Angel Reina Ortega" userId="da673a6a-a879-415f-b191-15cf5ba78b59" providerId="ADAL" clId="{5C47A401-2F9E-4D56-AE2D-EF77D27600BA}" dt="2023-11-16T13:46:32.405" v="877" actId="478"/>
          <ac:picMkLst>
            <pc:docMk/>
            <pc:sldMk cId="69503380" sldId="2134805344"/>
            <ac:picMk id="11" creationId="{D404B830-7EE6-444B-B99B-8501E57E2DEB}"/>
          </ac:picMkLst>
        </pc:picChg>
        <pc:picChg chg="del">
          <ac:chgData name="Miguel Angel Reina Ortega" userId="da673a6a-a879-415f-b191-15cf5ba78b59" providerId="ADAL" clId="{5C47A401-2F9E-4D56-AE2D-EF77D27600BA}" dt="2023-11-16T13:45:31.004" v="866" actId="478"/>
          <ac:picMkLst>
            <pc:docMk/>
            <pc:sldMk cId="69503380" sldId="2134805344"/>
            <ac:picMk id="13" creationId="{B6F24D49-1141-42C0-8B2C-4CFC8B19E23B}"/>
          </ac:picMkLst>
        </pc:picChg>
        <pc:picChg chg="add mod ord modCrop">
          <ac:chgData name="Miguel Angel Reina Ortega" userId="da673a6a-a879-415f-b191-15cf5ba78b59" providerId="ADAL" clId="{5C47A401-2F9E-4D56-AE2D-EF77D27600BA}" dt="2023-11-16T13:46:15.402" v="875" actId="1076"/>
          <ac:picMkLst>
            <pc:docMk/>
            <pc:sldMk cId="69503380" sldId="2134805344"/>
            <ac:picMk id="17" creationId="{9755A1CF-FC5A-28D7-6EA6-843DAA47C3B3}"/>
          </ac:picMkLst>
        </pc:picChg>
        <pc:picChg chg="add mod ord modCrop">
          <ac:chgData name="Miguel Angel Reina Ortega" userId="da673a6a-a879-415f-b191-15cf5ba78b59" providerId="ADAL" clId="{5C47A401-2F9E-4D56-AE2D-EF77D27600BA}" dt="2023-11-16T13:48:35.719" v="890" actId="1076"/>
          <ac:picMkLst>
            <pc:docMk/>
            <pc:sldMk cId="69503380" sldId="2134805344"/>
            <ac:picMk id="21" creationId="{55648534-5B0B-48A4-A35E-E2F79EA31A50}"/>
          </ac:picMkLst>
        </pc:picChg>
      </pc:sldChg>
      <pc:sldChg chg="addSp delSp modSp del mod modClrScheme chgLayout">
        <pc:chgData name="Miguel Angel Reina Ortega" userId="da673a6a-a879-415f-b191-15cf5ba78b59" providerId="ADAL" clId="{5C47A401-2F9E-4D56-AE2D-EF77D27600BA}" dt="2023-11-17T07:26:20.047" v="3459" actId="47"/>
        <pc:sldMkLst>
          <pc:docMk/>
          <pc:sldMk cId="4055351963" sldId="2134805345"/>
        </pc:sldMkLst>
        <pc:spChg chg="mod ord">
          <ac:chgData name="Miguel Angel Reina Ortega" userId="da673a6a-a879-415f-b191-15cf5ba78b59" providerId="ADAL" clId="{5C47A401-2F9E-4D56-AE2D-EF77D27600BA}" dt="2023-11-17T07:25:23.080" v="3455" actId="404"/>
          <ac:spMkLst>
            <pc:docMk/>
            <pc:sldMk cId="4055351963" sldId="2134805345"/>
            <ac:spMk id="2" creationId="{7028F9EA-4D24-4648-A70A-8D95D047B9C0}"/>
          </ac:spMkLst>
        </pc:spChg>
        <pc:spChg chg="add del mod">
          <ac:chgData name="Miguel Angel Reina Ortega" userId="da673a6a-a879-415f-b191-15cf5ba78b59" providerId="ADAL" clId="{5C47A401-2F9E-4D56-AE2D-EF77D27600BA}" dt="2023-11-16T12:16:18.853" v="154" actId="6264"/>
          <ac:spMkLst>
            <pc:docMk/>
            <pc:sldMk cId="4055351963" sldId="2134805345"/>
            <ac:spMk id="3" creationId="{7F73D2C0-96CA-C28C-47B8-4D54CC1A6D91}"/>
          </ac:spMkLst>
        </pc:spChg>
        <pc:spChg chg="add del mod ord">
          <ac:chgData name="Miguel Angel Reina Ortega" userId="da673a6a-a879-415f-b191-15cf5ba78b59" providerId="ADAL" clId="{5C47A401-2F9E-4D56-AE2D-EF77D27600BA}" dt="2023-11-16T12:16:18.853" v="154" actId="6264"/>
          <ac:spMkLst>
            <pc:docMk/>
            <pc:sldMk cId="4055351963" sldId="2134805345"/>
            <ac:spMk id="4" creationId="{CEDD2C6F-479B-8401-2EEC-4E2C1BBFC6F5}"/>
          </ac:spMkLst>
        </pc:spChg>
        <pc:spChg chg="add del mod ord">
          <ac:chgData name="Miguel Angel Reina Ortega" userId="da673a6a-a879-415f-b191-15cf5ba78b59" providerId="ADAL" clId="{5C47A401-2F9E-4D56-AE2D-EF77D27600BA}" dt="2023-11-17T07:25:14.365" v="3450" actId="700"/>
          <ac:spMkLst>
            <pc:docMk/>
            <pc:sldMk cId="4055351963" sldId="2134805345"/>
            <ac:spMk id="5" creationId="{AAB528AD-DBCA-96FB-3314-7FCF0075DF71}"/>
          </ac:spMkLst>
        </pc:spChg>
        <pc:spChg chg="add mod ord">
          <ac:chgData name="Miguel Angel Reina Ortega" userId="da673a6a-a879-415f-b191-15cf5ba78b59" providerId="ADAL" clId="{5C47A401-2F9E-4D56-AE2D-EF77D27600BA}" dt="2023-11-17T07:25:14.365" v="3450" actId="700"/>
          <ac:spMkLst>
            <pc:docMk/>
            <pc:sldMk cId="4055351963" sldId="2134805345"/>
            <ac:spMk id="6" creationId="{3195D576-1127-4513-0D8C-FA23D78FFD51}"/>
          </ac:spMkLst>
        </pc:spChg>
      </pc:sldChg>
      <pc:sldChg chg="addSp delSp modSp mod modClrScheme chgLayout">
        <pc:chgData name="Miguel Angel Reina Ortega" userId="da673a6a-a879-415f-b191-15cf5ba78b59" providerId="ADAL" clId="{5C47A401-2F9E-4D56-AE2D-EF77D27600BA}" dt="2023-11-17T13:35:26.051" v="3565" actId="403"/>
        <pc:sldMkLst>
          <pc:docMk/>
          <pc:sldMk cId="1303075324" sldId="2134805346"/>
        </pc:sldMkLst>
        <pc:spChg chg="mod ord">
          <ac:chgData name="Miguel Angel Reina Ortega" userId="da673a6a-a879-415f-b191-15cf5ba78b59" providerId="ADAL" clId="{5C47A401-2F9E-4D56-AE2D-EF77D27600BA}" dt="2023-11-17T13:35:26.051" v="3565" actId="403"/>
          <ac:spMkLst>
            <pc:docMk/>
            <pc:sldMk cId="1303075324" sldId="2134805346"/>
            <ac:spMk id="2" creationId="{9C04AEB9-C434-B376-5054-6062241B06A7}"/>
          </ac:spMkLst>
        </pc:spChg>
        <pc:spChg chg="mod ord">
          <ac:chgData name="Miguel Angel Reina Ortega" userId="da673a6a-a879-415f-b191-15cf5ba78b59" providerId="ADAL" clId="{5C47A401-2F9E-4D56-AE2D-EF77D27600BA}" dt="2023-11-16T12:16:00.536" v="150" actId="700"/>
          <ac:spMkLst>
            <pc:docMk/>
            <pc:sldMk cId="1303075324" sldId="2134805346"/>
            <ac:spMk id="3" creationId="{704659DC-B04D-6C02-E80F-EBC20A7276AF}"/>
          </ac:spMkLst>
        </pc:spChg>
        <pc:spChg chg="del">
          <ac:chgData name="Miguel Angel Reina Ortega" userId="da673a6a-a879-415f-b191-15cf5ba78b59" providerId="ADAL" clId="{5C47A401-2F9E-4D56-AE2D-EF77D27600BA}" dt="2023-11-16T14:40:00.965" v="2242" actId="478"/>
          <ac:spMkLst>
            <pc:docMk/>
            <pc:sldMk cId="1303075324" sldId="2134805346"/>
            <ac:spMk id="4" creationId="{F22F2257-22DC-726A-24C0-EE223F703EF3}"/>
          </ac:spMkLst>
        </pc:spChg>
        <pc:spChg chg="mod">
          <ac:chgData name="Miguel Angel Reina Ortega" userId="da673a6a-a879-415f-b191-15cf5ba78b59" providerId="ADAL" clId="{5C47A401-2F9E-4D56-AE2D-EF77D27600BA}" dt="2023-11-16T14:47:22.112" v="2267" actId="1037"/>
          <ac:spMkLst>
            <pc:docMk/>
            <pc:sldMk cId="1303075324" sldId="2134805346"/>
            <ac:spMk id="9" creationId="{24FF1BBB-407F-A90E-089B-6E56AD086704}"/>
          </ac:spMkLst>
        </pc:spChg>
        <pc:spChg chg="add mod">
          <ac:chgData name="Miguel Angel Reina Ortega" userId="da673a6a-a879-415f-b191-15cf5ba78b59" providerId="ADAL" clId="{5C47A401-2F9E-4D56-AE2D-EF77D27600BA}" dt="2023-11-17T13:31:26.427" v="3493"/>
          <ac:spMkLst>
            <pc:docMk/>
            <pc:sldMk cId="1303075324" sldId="2134805346"/>
            <ac:spMk id="13" creationId="{F41BD220-B940-57AE-F64B-DD1247B63019}"/>
          </ac:spMkLst>
        </pc:spChg>
        <pc:picChg chg="add mod ord modCrop">
          <ac:chgData name="Miguel Angel Reina Ortega" userId="da673a6a-a879-415f-b191-15cf5ba78b59" providerId="ADAL" clId="{5C47A401-2F9E-4D56-AE2D-EF77D27600BA}" dt="2023-11-16T14:47:10.850" v="2265" actId="167"/>
          <ac:picMkLst>
            <pc:docMk/>
            <pc:sldMk cId="1303075324" sldId="2134805346"/>
            <ac:picMk id="7" creationId="{FABC7B9B-41D6-7C85-9A8A-24D6109D57DE}"/>
          </ac:picMkLst>
        </pc:picChg>
        <pc:picChg chg="del">
          <ac:chgData name="Miguel Angel Reina Ortega" userId="da673a6a-a879-415f-b191-15cf5ba78b59" providerId="ADAL" clId="{5C47A401-2F9E-4D56-AE2D-EF77D27600BA}" dt="2023-11-16T14:46:06.690" v="2255" actId="478"/>
          <ac:picMkLst>
            <pc:docMk/>
            <pc:sldMk cId="1303075324" sldId="2134805346"/>
            <ac:picMk id="8" creationId="{0E18DCFD-55D3-CC93-00B0-575FFEAB47AA}"/>
          </ac:picMkLst>
        </pc:picChg>
        <pc:cxnChg chg="mod">
          <ac:chgData name="Miguel Angel Reina Ortega" userId="da673a6a-a879-415f-b191-15cf5ba78b59" providerId="ADAL" clId="{5C47A401-2F9E-4D56-AE2D-EF77D27600BA}" dt="2023-11-16T14:47:27.619" v="2268" actId="14100"/>
          <ac:cxnSpMkLst>
            <pc:docMk/>
            <pc:sldMk cId="1303075324" sldId="2134805346"/>
            <ac:cxnSpMk id="10" creationId="{F049666E-E795-E40B-754D-B25E16DEDD0B}"/>
          </ac:cxnSpMkLst>
        </pc:cxnChg>
      </pc:sldChg>
      <pc:sldChg chg="addSp delSp modSp mod modClrScheme modAnim chgLayout">
        <pc:chgData name="Miguel Angel Reina Ortega" userId="da673a6a-a879-415f-b191-15cf5ba78b59" providerId="ADAL" clId="{5C47A401-2F9E-4D56-AE2D-EF77D27600BA}" dt="2023-11-29T08:39:01.690" v="3995"/>
        <pc:sldMkLst>
          <pc:docMk/>
          <pc:sldMk cId="3878703998" sldId="2134805347"/>
        </pc:sldMkLst>
        <pc:spChg chg="mod ord">
          <ac:chgData name="Miguel Angel Reina Ortega" userId="da673a6a-a879-415f-b191-15cf5ba78b59" providerId="ADAL" clId="{5C47A401-2F9E-4D56-AE2D-EF77D27600BA}" dt="2023-11-17T13:35:06.942" v="3555" actId="20577"/>
          <ac:spMkLst>
            <pc:docMk/>
            <pc:sldMk cId="3878703998" sldId="2134805347"/>
            <ac:spMk id="2" creationId="{83501625-44FF-2140-EB16-840AA448DFC4}"/>
          </ac:spMkLst>
        </pc:spChg>
        <pc:spChg chg="del">
          <ac:chgData name="Miguel Angel Reina Ortega" userId="da673a6a-a879-415f-b191-15cf5ba78b59" providerId="ADAL" clId="{5C47A401-2F9E-4D56-AE2D-EF77D27600BA}" dt="2023-11-16T14:48:25.046" v="2290" actId="478"/>
          <ac:spMkLst>
            <pc:docMk/>
            <pc:sldMk cId="3878703998" sldId="2134805347"/>
            <ac:spMk id="3" creationId="{3531E814-B98E-9116-D224-7991B8CFDB0E}"/>
          </ac:spMkLst>
        </pc:spChg>
        <pc:spChg chg="add del mod">
          <ac:chgData name="Miguel Angel Reina Ortega" userId="da673a6a-a879-415f-b191-15cf5ba78b59" providerId="ADAL" clId="{5C47A401-2F9E-4D56-AE2D-EF77D27600BA}" dt="2023-11-16T14:51:57.733" v="2309" actId="478"/>
          <ac:spMkLst>
            <pc:docMk/>
            <pc:sldMk cId="3878703998" sldId="2134805347"/>
            <ac:spMk id="7" creationId="{E3789516-1F35-DF9E-88C8-FB3235ED1F97}"/>
          </ac:spMkLst>
        </pc:spChg>
        <pc:spChg chg="add mod">
          <ac:chgData name="Miguel Angel Reina Ortega" userId="da673a6a-a879-415f-b191-15cf5ba78b59" providerId="ADAL" clId="{5C47A401-2F9E-4D56-AE2D-EF77D27600BA}" dt="2023-11-17T13:31:27.314" v="3494"/>
          <ac:spMkLst>
            <pc:docMk/>
            <pc:sldMk cId="3878703998" sldId="2134805347"/>
            <ac:spMk id="24" creationId="{F1764604-D53D-6205-FD53-2094B0A943AA}"/>
          </ac:spMkLst>
        </pc:spChg>
        <pc:spChg chg="mod">
          <ac:chgData name="Miguel Angel Reina Ortega" userId="da673a6a-a879-415f-b191-15cf5ba78b59" providerId="ADAL" clId="{5C47A401-2F9E-4D56-AE2D-EF77D27600BA}" dt="2023-11-29T08:38:30.938" v="3992" actId="20577"/>
          <ac:spMkLst>
            <pc:docMk/>
            <pc:sldMk cId="3878703998" sldId="2134805347"/>
            <ac:spMk id="25" creationId="{FFCA93EA-5FBC-8394-B834-7D7C5A15DACA}"/>
          </ac:spMkLst>
        </pc:spChg>
        <pc:picChg chg="del mod ord">
          <ac:chgData name="Miguel Angel Reina Ortega" userId="da673a6a-a879-415f-b191-15cf5ba78b59" providerId="ADAL" clId="{5C47A401-2F9E-4D56-AE2D-EF77D27600BA}" dt="2023-11-16T14:49:56.685" v="2291" actId="478"/>
          <ac:picMkLst>
            <pc:docMk/>
            <pc:sldMk cId="3878703998" sldId="2134805347"/>
            <ac:picMk id="8" creationId="{AC45497B-F952-5958-B56B-B79100C52E26}"/>
          </ac:picMkLst>
        </pc:picChg>
        <pc:picChg chg="del">
          <ac:chgData name="Miguel Angel Reina Ortega" userId="da673a6a-a879-415f-b191-15cf5ba78b59" providerId="ADAL" clId="{5C47A401-2F9E-4D56-AE2D-EF77D27600BA}" dt="2023-11-16T14:53:04.904" v="2314" actId="478"/>
          <ac:picMkLst>
            <pc:docMk/>
            <pc:sldMk cId="3878703998" sldId="2134805347"/>
            <ac:picMk id="9" creationId="{62046593-7B55-D498-DACB-460AC2BC7A8D}"/>
          </ac:picMkLst>
        </pc:picChg>
        <pc:picChg chg="del">
          <ac:chgData name="Miguel Angel Reina Ortega" userId="da673a6a-a879-415f-b191-15cf5ba78b59" providerId="ADAL" clId="{5C47A401-2F9E-4D56-AE2D-EF77D27600BA}" dt="2023-11-16T14:51:19.961" v="2308" actId="478"/>
          <ac:picMkLst>
            <pc:docMk/>
            <pc:sldMk cId="3878703998" sldId="2134805347"/>
            <ac:picMk id="10" creationId="{56E859C8-4917-677C-DEF4-40DECBFEE004}"/>
          </ac:picMkLst>
        </pc:picChg>
        <pc:picChg chg="add del mod modCrop">
          <ac:chgData name="Miguel Angel Reina Ortega" userId="da673a6a-a879-415f-b191-15cf5ba78b59" providerId="ADAL" clId="{5C47A401-2F9E-4D56-AE2D-EF77D27600BA}" dt="2023-11-16T14:50:38.164" v="2299" actId="478"/>
          <ac:picMkLst>
            <pc:docMk/>
            <pc:sldMk cId="3878703998" sldId="2134805347"/>
            <ac:picMk id="14" creationId="{75911387-E95F-0FF8-0302-BFF66458EFE5}"/>
          </ac:picMkLst>
        </pc:picChg>
        <pc:picChg chg="add mod ord modCrop">
          <ac:chgData name="Miguel Angel Reina Ortega" userId="da673a6a-a879-415f-b191-15cf5ba78b59" providerId="ADAL" clId="{5C47A401-2F9E-4D56-AE2D-EF77D27600BA}" dt="2023-11-16T14:52:13.657" v="2311" actId="1076"/>
          <ac:picMkLst>
            <pc:docMk/>
            <pc:sldMk cId="3878703998" sldId="2134805347"/>
            <ac:picMk id="18" creationId="{DEFF61C0-A06D-3F84-F763-FB2B2EBF5889}"/>
          </ac:picMkLst>
        </pc:picChg>
        <pc:picChg chg="add mod ord modCrop">
          <ac:chgData name="Miguel Angel Reina Ortega" userId="da673a6a-a879-415f-b191-15cf5ba78b59" providerId="ADAL" clId="{5C47A401-2F9E-4D56-AE2D-EF77D27600BA}" dt="2023-11-16T14:53:28.398" v="2320" actId="167"/>
          <ac:picMkLst>
            <pc:docMk/>
            <pc:sldMk cId="3878703998" sldId="2134805347"/>
            <ac:picMk id="22" creationId="{208E3756-D385-3149-5F31-F26F9AE76309}"/>
          </ac:picMkLst>
        </pc:picChg>
        <pc:cxnChg chg="mod">
          <ac:chgData name="Miguel Angel Reina Ortega" userId="da673a6a-a879-415f-b191-15cf5ba78b59" providerId="ADAL" clId="{5C47A401-2F9E-4D56-AE2D-EF77D27600BA}" dt="2023-11-16T14:52:18.105" v="2312" actId="14100"/>
          <ac:cxnSpMkLst>
            <pc:docMk/>
            <pc:sldMk cId="3878703998" sldId="2134805347"/>
            <ac:cxnSpMk id="5" creationId="{70451647-9E30-6AB3-7ED8-D480EB401B12}"/>
          </ac:cxnSpMkLst>
        </pc:cxnChg>
        <pc:cxnChg chg="mod">
          <ac:chgData name="Miguel Angel Reina Ortega" userId="da673a6a-a879-415f-b191-15cf5ba78b59" providerId="ADAL" clId="{5C47A401-2F9E-4D56-AE2D-EF77D27600BA}" dt="2023-11-16T14:52:44.717" v="2313" actId="14100"/>
          <ac:cxnSpMkLst>
            <pc:docMk/>
            <pc:sldMk cId="3878703998" sldId="2134805347"/>
            <ac:cxnSpMk id="12" creationId="{FF086052-7DD6-DC7C-AEBD-ADFDB1283977}"/>
          </ac:cxnSpMkLst>
        </pc:cxnChg>
        <pc:cxnChg chg="mod">
          <ac:chgData name="Miguel Angel Reina Ortega" userId="da673a6a-a879-415f-b191-15cf5ba78b59" providerId="ADAL" clId="{5C47A401-2F9E-4D56-AE2D-EF77D27600BA}" dt="2023-11-16T14:53:35.969" v="2321" actId="14100"/>
          <ac:cxnSpMkLst>
            <pc:docMk/>
            <pc:sldMk cId="3878703998" sldId="2134805347"/>
            <ac:cxnSpMk id="16" creationId="{6F74F6CB-0918-0A3F-5CD8-73F9DC97248E}"/>
          </ac:cxnSpMkLst>
        </pc:cxnChg>
      </pc:sldChg>
      <pc:sldChg chg="addSp delSp modSp mod modClrScheme modAnim chgLayout">
        <pc:chgData name="Miguel Angel Reina Ortega" userId="da673a6a-a879-415f-b191-15cf5ba78b59" providerId="ADAL" clId="{5C47A401-2F9E-4D56-AE2D-EF77D27600BA}" dt="2023-11-29T08:40:21.341" v="4004"/>
        <pc:sldMkLst>
          <pc:docMk/>
          <pc:sldMk cId="3801930869" sldId="2134805348"/>
        </pc:sldMkLst>
        <pc:spChg chg="mod ord">
          <ac:chgData name="Miguel Angel Reina Ortega" userId="da673a6a-a879-415f-b191-15cf5ba78b59" providerId="ADAL" clId="{5C47A401-2F9E-4D56-AE2D-EF77D27600BA}" dt="2023-11-17T13:34:57.512" v="3547" actId="20577"/>
          <ac:spMkLst>
            <pc:docMk/>
            <pc:sldMk cId="3801930869" sldId="2134805348"/>
            <ac:spMk id="2" creationId="{AF399DE3-B439-745A-A95A-40CD6702DB1C}"/>
          </ac:spMkLst>
        </pc:spChg>
        <pc:spChg chg="del">
          <ac:chgData name="Miguel Angel Reina Ortega" userId="da673a6a-a879-415f-b191-15cf5ba78b59" providerId="ADAL" clId="{5C47A401-2F9E-4D56-AE2D-EF77D27600BA}" dt="2023-11-16T14:54:08.894" v="2329" actId="478"/>
          <ac:spMkLst>
            <pc:docMk/>
            <pc:sldMk cId="3801930869" sldId="2134805348"/>
            <ac:spMk id="3" creationId="{B4A8A430-05F3-5CB2-312F-E7AE730D5E0B}"/>
          </ac:spMkLst>
        </pc:spChg>
        <pc:spChg chg="mod">
          <ac:chgData name="Miguel Angel Reina Ortega" userId="da673a6a-a879-415f-b191-15cf5ba78b59" providerId="ADAL" clId="{5C47A401-2F9E-4D56-AE2D-EF77D27600BA}" dt="2023-11-16T14:57:56.765" v="2416" actId="1076"/>
          <ac:spMkLst>
            <pc:docMk/>
            <pc:sldMk cId="3801930869" sldId="2134805348"/>
            <ac:spMk id="4" creationId="{789CEBCF-7A67-08D2-D8B8-FD6559F7AF45}"/>
          </ac:spMkLst>
        </pc:spChg>
        <pc:spChg chg="add del mod">
          <ac:chgData name="Miguel Angel Reina Ortega" userId="da673a6a-a879-415f-b191-15cf5ba78b59" providerId="ADAL" clId="{5C47A401-2F9E-4D56-AE2D-EF77D27600BA}" dt="2023-11-16T14:56:04.825" v="2337" actId="478"/>
          <ac:spMkLst>
            <pc:docMk/>
            <pc:sldMk cId="3801930869" sldId="2134805348"/>
            <ac:spMk id="8" creationId="{515E8656-F1A2-9934-8E70-700FE7DCE4AD}"/>
          </ac:spMkLst>
        </pc:spChg>
        <pc:spChg chg="del mod">
          <ac:chgData name="Miguel Angel Reina Ortega" userId="da673a6a-a879-415f-b191-15cf5ba78b59" providerId="ADAL" clId="{5C47A401-2F9E-4D56-AE2D-EF77D27600BA}" dt="2023-11-16T14:57:06.547" v="2400" actId="478"/>
          <ac:spMkLst>
            <pc:docMk/>
            <pc:sldMk cId="3801930869" sldId="2134805348"/>
            <ac:spMk id="9" creationId="{B4FD7301-F9DE-718D-7300-3E0E4E468D06}"/>
          </ac:spMkLst>
        </pc:spChg>
        <pc:spChg chg="mod">
          <ac:chgData name="Miguel Angel Reina Ortega" userId="da673a6a-a879-415f-b191-15cf5ba78b59" providerId="ADAL" clId="{5C47A401-2F9E-4D56-AE2D-EF77D27600BA}" dt="2023-11-16T14:58:17.745" v="2419" actId="1076"/>
          <ac:spMkLst>
            <pc:docMk/>
            <pc:sldMk cId="3801930869" sldId="2134805348"/>
            <ac:spMk id="12" creationId="{D1F46C9B-FD58-7826-CE85-04D55BE22877}"/>
          </ac:spMkLst>
        </pc:spChg>
        <pc:spChg chg="mod">
          <ac:chgData name="Miguel Angel Reina Ortega" userId="da673a6a-a879-415f-b191-15cf5ba78b59" providerId="ADAL" clId="{5C47A401-2F9E-4D56-AE2D-EF77D27600BA}" dt="2023-11-16T14:59:28.525" v="2423" actId="20577"/>
          <ac:spMkLst>
            <pc:docMk/>
            <pc:sldMk cId="3801930869" sldId="2134805348"/>
            <ac:spMk id="18" creationId="{3CB0F9A0-B1BB-9C37-BE07-C5D07D101AE3}"/>
          </ac:spMkLst>
        </pc:spChg>
        <pc:spChg chg="add mod">
          <ac:chgData name="Miguel Angel Reina Ortega" userId="da673a6a-a879-415f-b191-15cf5ba78b59" providerId="ADAL" clId="{5C47A401-2F9E-4D56-AE2D-EF77D27600BA}" dt="2023-11-17T13:31:28.081" v="3495"/>
          <ac:spMkLst>
            <pc:docMk/>
            <pc:sldMk cId="3801930869" sldId="2134805348"/>
            <ac:spMk id="23" creationId="{858E4F8C-B7F6-9FF0-A91B-AA6F54D86D21}"/>
          </ac:spMkLst>
        </pc:spChg>
        <pc:picChg chg="del mod ord">
          <ac:chgData name="Miguel Angel Reina Ortega" userId="da673a6a-a879-415f-b191-15cf5ba78b59" providerId="ADAL" clId="{5C47A401-2F9E-4D56-AE2D-EF77D27600BA}" dt="2023-11-16T14:54:46.099" v="2330" actId="478"/>
          <ac:picMkLst>
            <pc:docMk/>
            <pc:sldMk cId="3801930869" sldId="2134805348"/>
            <ac:picMk id="5" creationId="{C80C1BE3-1154-E95C-2E8F-7E54F60474F7}"/>
          </ac:picMkLst>
        </pc:picChg>
        <pc:picChg chg="add mod ord modCrop">
          <ac:chgData name="Miguel Angel Reina Ortega" userId="da673a6a-a879-415f-b191-15cf5ba78b59" providerId="ADAL" clId="{5C47A401-2F9E-4D56-AE2D-EF77D27600BA}" dt="2023-11-16T14:55:12.217" v="2336" actId="167"/>
          <ac:picMkLst>
            <pc:docMk/>
            <pc:sldMk cId="3801930869" sldId="2134805348"/>
            <ac:picMk id="14" creationId="{C37E8483-E5DB-477E-BDCB-D9085167B3D6}"/>
          </ac:picMkLst>
        </pc:picChg>
        <pc:cxnChg chg="mod">
          <ac:chgData name="Miguel Angel Reina Ortega" userId="da673a6a-a879-415f-b191-15cf5ba78b59" providerId="ADAL" clId="{5C47A401-2F9E-4D56-AE2D-EF77D27600BA}" dt="2023-11-16T14:58:00.880" v="2417" actId="14100"/>
          <ac:cxnSpMkLst>
            <pc:docMk/>
            <pc:sldMk cId="3801930869" sldId="2134805348"/>
            <ac:cxnSpMk id="6" creationId="{0F87E3FD-2EE6-EB51-C795-2D69E6C95856}"/>
          </ac:cxnSpMkLst>
        </pc:cxnChg>
        <pc:cxnChg chg="del mod">
          <ac:chgData name="Miguel Angel Reina Ortega" userId="da673a6a-a879-415f-b191-15cf5ba78b59" providerId="ADAL" clId="{5C47A401-2F9E-4D56-AE2D-EF77D27600BA}" dt="2023-11-16T14:57:08.947" v="2401" actId="478"/>
          <ac:cxnSpMkLst>
            <pc:docMk/>
            <pc:sldMk cId="3801930869" sldId="2134805348"/>
            <ac:cxnSpMk id="10" creationId="{C7F90A40-98C8-7951-EE69-74AA34585C9B}"/>
          </ac:cxnSpMkLst>
        </pc:cxnChg>
        <pc:cxnChg chg="mod">
          <ac:chgData name="Miguel Angel Reina Ortega" userId="da673a6a-a879-415f-b191-15cf5ba78b59" providerId="ADAL" clId="{5C47A401-2F9E-4D56-AE2D-EF77D27600BA}" dt="2023-11-16T14:58:21.542" v="2420" actId="14100"/>
          <ac:cxnSpMkLst>
            <pc:docMk/>
            <pc:sldMk cId="3801930869" sldId="2134805348"/>
            <ac:cxnSpMk id="13" creationId="{8B53D682-6895-3B25-69AC-6E39D9DC2AB5}"/>
          </ac:cxnSpMkLst>
        </pc:cxnChg>
        <pc:cxnChg chg="mod">
          <ac:chgData name="Miguel Angel Reina Ortega" userId="da673a6a-a879-415f-b191-15cf5ba78b59" providerId="ADAL" clId="{5C47A401-2F9E-4D56-AE2D-EF77D27600BA}" dt="2023-11-16T14:59:28.525" v="2423" actId="20577"/>
          <ac:cxnSpMkLst>
            <pc:docMk/>
            <pc:sldMk cId="3801930869" sldId="2134805348"/>
            <ac:cxnSpMk id="19" creationId="{AA457AD0-64BC-C710-ACBF-685953D6855F}"/>
          </ac:cxnSpMkLst>
        </pc:cxnChg>
      </pc:sldChg>
      <pc:sldChg chg="addSp delSp modSp mod modClrScheme modAnim chgLayout">
        <pc:chgData name="Miguel Angel Reina Ortega" userId="da673a6a-a879-415f-b191-15cf5ba78b59" providerId="ADAL" clId="{5C47A401-2F9E-4D56-AE2D-EF77D27600BA}" dt="2023-11-29T08:41:13.905" v="4019"/>
        <pc:sldMkLst>
          <pc:docMk/>
          <pc:sldMk cId="733367513" sldId="2134805349"/>
        </pc:sldMkLst>
        <pc:spChg chg="mod ord">
          <ac:chgData name="Miguel Angel Reina Ortega" userId="da673a6a-a879-415f-b191-15cf5ba78b59" providerId="ADAL" clId="{5C47A401-2F9E-4D56-AE2D-EF77D27600BA}" dt="2023-11-17T13:34:30.527" v="3535" actId="20577"/>
          <ac:spMkLst>
            <pc:docMk/>
            <pc:sldMk cId="733367513" sldId="2134805349"/>
            <ac:spMk id="2" creationId="{2A611A48-20BF-5FCF-5CBA-812546C854D7}"/>
          </ac:spMkLst>
        </pc:spChg>
        <pc:spChg chg="del">
          <ac:chgData name="Miguel Angel Reina Ortega" userId="da673a6a-a879-415f-b191-15cf5ba78b59" providerId="ADAL" clId="{5C47A401-2F9E-4D56-AE2D-EF77D27600BA}" dt="2023-11-16T17:40:09.508" v="2438" actId="478"/>
          <ac:spMkLst>
            <pc:docMk/>
            <pc:sldMk cId="733367513" sldId="2134805349"/>
            <ac:spMk id="3" creationId="{CE5B8F56-1E3C-1B9F-C650-1790AB080887}"/>
          </ac:spMkLst>
        </pc:spChg>
        <pc:spChg chg="mod">
          <ac:chgData name="Miguel Angel Reina Ortega" userId="da673a6a-a879-415f-b191-15cf5ba78b59" providerId="ADAL" clId="{5C47A401-2F9E-4D56-AE2D-EF77D27600BA}" dt="2023-11-16T17:42:39.023" v="2495" actId="1036"/>
          <ac:spMkLst>
            <pc:docMk/>
            <pc:sldMk cId="733367513" sldId="2134805349"/>
            <ac:spMk id="4" creationId="{D3D98E44-2752-AF0D-12AE-5028A062DF3A}"/>
          </ac:spMkLst>
        </pc:spChg>
        <pc:spChg chg="add del mod">
          <ac:chgData name="Miguel Angel Reina Ortega" userId="da673a6a-a879-415f-b191-15cf5ba78b59" providerId="ADAL" clId="{5C47A401-2F9E-4D56-AE2D-EF77D27600BA}" dt="2023-11-16T17:40:05.901" v="2437" actId="478"/>
          <ac:spMkLst>
            <pc:docMk/>
            <pc:sldMk cId="733367513" sldId="2134805349"/>
            <ac:spMk id="8" creationId="{EBB54ADF-036E-D2E1-B9F9-754EB666D0D4}"/>
          </ac:spMkLst>
        </pc:spChg>
        <pc:spChg chg="mod">
          <ac:chgData name="Miguel Angel Reina Ortega" userId="da673a6a-a879-415f-b191-15cf5ba78b59" providerId="ADAL" clId="{5C47A401-2F9E-4D56-AE2D-EF77D27600BA}" dt="2023-11-16T17:42:44.899" v="2497" actId="1035"/>
          <ac:spMkLst>
            <pc:docMk/>
            <pc:sldMk cId="733367513" sldId="2134805349"/>
            <ac:spMk id="12" creationId="{A00C1594-D457-F6D7-7C18-270AEC42985B}"/>
          </ac:spMkLst>
        </pc:spChg>
        <pc:spChg chg="add del mod">
          <ac:chgData name="Miguel Angel Reina Ortega" userId="da673a6a-a879-415f-b191-15cf5ba78b59" providerId="ADAL" clId="{5C47A401-2F9E-4D56-AE2D-EF77D27600BA}" dt="2023-11-16T17:41:10.289" v="2442"/>
          <ac:spMkLst>
            <pc:docMk/>
            <pc:sldMk cId="733367513" sldId="2134805349"/>
            <ac:spMk id="14" creationId="{2719EB63-1657-4D6D-AD21-4BE4FE2CD414}"/>
          </ac:spMkLst>
        </pc:spChg>
        <pc:spChg chg="add del mod">
          <ac:chgData name="Miguel Angel Reina Ortega" userId="da673a6a-a879-415f-b191-15cf5ba78b59" providerId="ADAL" clId="{5C47A401-2F9E-4D56-AE2D-EF77D27600BA}" dt="2023-11-16T17:41:10.289" v="2442"/>
          <ac:spMkLst>
            <pc:docMk/>
            <pc:sldMk cId="733367513" sldId="2134805349"/>
            <ac:spMk id="16" creationId="{37F48EFD-2FB6-5B6E-0F6F-91EC2A9B8167}"/>
          </ac:spMkLst>
        </pc:spChg>
        <pc:spChg chg="add del mod">
          <ac:chgData name="Miguel Angel Reina Ortega" userId="da673a6a-a879-415f-b191-15cf5ba78b59" providerId="ADAL" clId="{5C47A401-2F9E-4D56-AE2D-EF77D27600BA}" dt="2023-11-16T17:41:10.289" v="2442"/>
          <ac:spMkLst>
            <pc:docMk/>
            <pc:sldMk cId="733367513" sldId="2134805349"/>
            <ac:spMk id="18" creationId="{6B76DED3-0FFB-B42C-2E46-490A9A95E55C}"/>
          </ac:spMkLst>
        </pc:spChg>
        <pc:spChg chg="add mod">
          <ac:chgData name="Miguel Angel Reina Ortega" userId="da673a6a-a879-415f-b191-15cf5ba78b59" providerId="ADAL" clId="{5C47A401-2F9E-4D56-AE2D-EF77D27600BA}" dt="2023-11-16T17:43:33.654" v="2523" actId="14100"/>
          <ac:spMkLst>
            <pc:docMk/>
            <pc:sldMk cId="733367513" sldId="2134805349"/>
            <ac:spMk id="20" creationId="{1F915D64-30D3-AD97-E71A-C53944514F81}"/>
          </ac:spMkLst>
        </pc:spChg>
        <pc:spChg chg="add mod">
          <ac:chgData name="Miguel Angel Reina Ortega" userId="da673a6a-a879-415f-b191-15cf5ba78b59" providerId="ADAL" clId="{5C47A401-2F9E-4D56-AE2D-EF77D27600BA}" dt="2023-11-16T17:44:42.984" v="2536" actId="20577"/>
          <ac:spMkLst>
            <pc:docMk/>
            <pc:sldMk cId="733367513" sldId="2134805349"/>
            <ac:spMk id="22" creationId="{074C5375-462B-7DB0-2D8E-D303146FB3FF}"/>
          </ac:spMkLst>
        </pc:spChg>
        <pc:spChg chg="add mod">
          <ac:chgData name="Miguel Angel Reina Ortega" userId="da673a6a-a879-415f-b191-15cf5ba78b59" providerId="ADAL" clId="{5C47A401-2F9E-4D56-AE2D-EF77D27600BA}" dt="2023-11-16T17:48:21.271" v="2668" actId="1036"/>
          <ac:spMkLst>
            <pc:docMk/>
            <pc:sldMk cId="733367513" sldId="2134805349"/>
            <ac:spMk id="24" creationId="{3BC90725-8B59-C7C6-40F1-0BBDD488D296}"/>
          </ac:spMkLst>
        </pc:spChg>
        <pc:spChg chg="add mod">
          <ac:chgData name="Miguel Angel Reina Ortega" userId="da673a6a-a879-415f-b191-15cf5ba78b59" providerId="ADAL" clId="{5C47A401-2F9E-4D56-AE2D-EF77D27600BA}" dt="2023-11-17T13:31:28.840" v="3496"/>
          <ac:spMkLst>
            <pc:docMk/>
            <pc:sldMk cId="733367513" sldId="2134805349"/>
            <ac:spMk id="39" creationId="{D1E23027-4DB6-22A7-BC0E-9BAD9CD12513}"/>
          </ac:spMkLst>
        </pc:spChg>
        <pc:picChg chg="del mod ord">
          <ac:chgData name="Miguel Angel Reina Ortega" userId="da673a6a-a879-415f-b191-15cf5ba78b59" providerId="ADAL" clId="{5C47A401-2F9E-4D56-AE2D-EF77D27600BA}" dt="2023-11-16T17:39:06.549" v="2424" actId="478"/>
          <ac:picMkLst>
            <pc:docMk/>
            <pc:sldMk cId="733367513" sldId="2134805349"/>
            <ac:picMk id="5" creationId="{2386D805-C2AB-5769-6BD8-F34E7E670FEC}"/>
          </ac:picMkLst>
        </pc:picChg>
        <pc:picChg chg="add del mod ord modCrop">
          <ac:chgData name="Miguel Angel Reina Ortega" userId="da673a6a-a879-415f-b191-15cf5ba78b59" providerId="ADAL" clId="{5C47A401-2F9E-4D56-AE2D-EF77D27600BA}" dt="2023-11-16T17:44:49.235" v="2538" actId="1076"/>
          <ac:picMkLst>
            <pc:docMk/>
            <pc:sldMk cId="733367513" sldId="2134805349"/>
            <ac:picMk id="10" creationId="{E94597EA-4083-C085-4FAC-C08C9E7275E9}"/>
          </ac:picMkLst>
        </pc:picChg>
        <pc:picChg chg="add mod modCrop">
          <ac:chgData name="Miguel Angel Reina Ortega" userId="da673a6a-a879-415f-b191-15cf5ba78b59" providerId="ADAL" clId="{5C47A401-2F9E-4D56-AE2D-EF77D27600BA}" dt="2023-11-16T17:46:13.916" v="2544" actId="1076"/>
          <ac:picMkLst>
            <pc:docMk/>
            <pc:sldMk cId="733367513" sldId="2134805349"/>
            <ac:picMk id="33" creationId="{5DB9A92D-86D5-AB98-D589-678A43CDB70C}"/>
          </ac:picMkLst>
        </pc:picChg>
        <pc:cxnChg chg="mod">
          <ac:chgData name="Miguel Angel Reina Ortega" userId="da673a6a-a879-415f-b191-15cf5ba78b59" providerId="ADAL" clId="{5C47A401-2F9E-4D56-AE2D-EF77D27600BA}" dt="2023-11-16T17:42:39.023" v="2495" actId="1036"/>
          <ac:cxnSpMkLst>
            <pc:docMk/>
            <pc:sldMk cId="733367513" sldId="2134805349"/>
            <ac:cxnSpMk id="6" creationId="{8E5BB0DC-AD0E-2703-B501-029319171150}"/>
          </ac:cxnSpMkLst>
        </pc:cxnChg>
        <pc:cxnChg chg="mod">
          <ac:chgData name="Miguel Angel Reina Ortega" userId="da673a6a-a879-415f-b191-15cf5ba78b59" providerId="ADAL" clId="{5C47A401-2F9E-4D56-AE2D-EF77D27600BA}" dt="2023-11-16T17:48:52.207" v="2672" actId="14100"/>
          <ac:cxnSpMkLst>
            <pc:docMk/>
            <pc:sldMk cId="733367513" sldId="2134805349"/>
            <ac:cxnSpMk id="13" creationId="{22D75400-9A1C-8238-5726-6F7F2DCF0D1E}"/>
          </ac:cxnSpMkLst>
        </pc:cxnChg>
        <pc:cxnChg chg="add del mod">
          <ac:chgData name="Miguel Angel Reina Ortega" userId="da673a6a-a879-415f-b191-15cf5ba78b59" providerId="ADAL" clId="{5C47A401-2F9E-4D56-AE2D-EF77D27600BA}" dt="2023-11-16T17:41:10.289" v="2442"/>
          <ac:cxnSpMkLst>
            <pc:docMk/>
            <pc:sldMk cId="733367513" sldId="2134805349"/>
            <ac:cxnSpMk id="15" creationId="{54095E0B-2DAE-34B8-66EE-7D0D176F1992}"/>
          </ac:cxnSpMkLst>
        </pc:cxnChg>
        <pc:cxnChg chg="add del mod">
          <ac:chgData name="Miguel Angel Reina Ortega" userId="da673a6a-a879-415f-b191-15cf5ba78b59" providerId="ADAL" clId="{5C47A401-2F9E-4D56-AE2D-EF77D27600BA}" dt="2023-11-16T17:41:10.289" v="2442"/>
          <ac:cxnSpMkLst>
            <pc:docMk/>
            <pc:sldMk cId="733367513" sldId="2134805349"/>
            <ac:cxnSpMk id="17" creationId="{F610A879-2C48-1C0E-DCF0-962E8651016A}"/>
          </ac:cxnSpMkLst>
        </pc:cxnChg>
        <pc:cxnChg chg="add del mod">
          <ac:chgData name="Miguel Angel Reina Ortega" userId="da673a6a-a879-415f-b191-15cf5ba78b59" providerId="ADAL" clId="{5C47A401-2F9E-4D56-AE2D-EF77D27600BA}" dt="2023-11-16T17:41:10.289" v="2442"/>
          <ac:cxnSpMkLst>
            <pc:docMk/>
            <pc:sldMk cId="733367513" sldId="2134805349"/>
            <ac:cxnSpMk id="19" creationId="{BB17960D-A0E4-BD21-CBC1-B96AD5062308}"/>
          </ac:cxnSpMkLst>
        </pc:cxnChg>
        <pc:cxnChg chg="add mod">
          <ac:chgData name="Miguel Angel Reina Ortega" userId="da673a6a-a879-415f-b191-15cf5ba78b59" providerId="ADAL" clId="{5C47A401-2F9E-4D56-AE2D-EF77D27600BA}" dt="2023-11-16T17:43:33.654" v="2523" actId="14100"/>
          <ac:cxnSpMkLst>
            <pc:docMk/>
            <pc:sldMk cId="733367513" sldId="2134805349"/>
            <ac:cxnSpMk id="21" creationId="{22C22EAD-B22B-A304-187A-7DA9E1E25692}"/>
          </ac:cxnSpMkLst>
        </pc:cxnChg>
        <pc:cxnChg chg="add mod">
          <ac:chgData name="Miguel Angel Reina Ortega" userId="da673a6a-a879-415f-b191-15cf5ba78b59" providerId="ADAL" clId="{5C47A401-2F9E-4D56-AE2D-EF77D27600BA}" dt="2023-11-16T17:43:54.233" v="2526" actId="14100"/>
          <ac:cxnSpMkLst>
            <pc:docMk/>
            <pc:sldMk cId="733367513" sldId="2134805349"/>
            <ac:cxnSpMk id="23" creationId="{0AAA742A-C1F9-E6FB-59E2-C57DB52AF150}"/>
          </ac:cxnSpMkLst>
        </pc:cxnChg>
        <pc:cxnChg chg="add mod ord">
          <ac:chgData name="Miguel Angel Reina Ortega" userId="da673a6a-a879-415f-b191-15cf5ba78b59" providerId="ADAL" clId="{5C47A401-2F9E-4D56-AE2D-EF77D27600BA}" dt="2023-11-16T17:48:32.236" v="2670" actId="166"/>
          <ac:cxnSpMkLst>
            <pc:docMk/>
            <pc:sldMk cId="733367513" sldId="2134805349"/>
            <ac:cxnSpMk id="25" creationId="{12386D25-AD39-804D-B921-1C64308A1F39}"/>
          </ac:cxnSpMkLst>
        </pc:cxnChg>
      </pc:sldChg>
      <pc:sldChg chg="modSp del mod modClrScheme chgLayout">
        <pc:chgData name="Miguel Angel Reina Ortega" userId="da673a6a-a879-415f-b191-15cf5ba78b59" providerId="ADAL" clId="{5C47A401-2F9E-4D56-AE2D-EF77D27600BA}" dt="2023-11-16T17:49:37.361" v="2693" actId="47"/>
        <pc:sldMkLst>
          <pc:docMk/>
          <pc:sldMk cId="636239675" sldId="2134805350"/>
        </pc:sldMkLst>
        <pc:spChg chg="mod ord">
          <ac:chgData name="Miguel Angel Reina Ortega" userId="da673a6a-a879-415f-b191-15cf5ba78b59" providerId="ADAL" clId="{5C47A401-2F9E-4D56-AE2D-EF77D27600BA}" dt="2023-11-16T12:16:00.536" v="150" actId="700"/>
          <ac:spMkLst>
            <pc:docMk/>
            <pc:sldMk cId="636239675" sldId="2134805350"/>
            <ac:spMk id="2" creationId="{7977FAF6-D5F5-700A-845D-3942CD682CD3}"/>
          </ac:spMkLst>
        </pc:spChg>
        <pc:picChg chg="mod ord">
          <ac:chgData name="Miguel Angel Reina Ortega" userId="da673a6a-a879-415f-b191-15cf5ba78b59" providerId="ADAL" clId="{5C47A401-2F9E-4D56-AE2D-EF77D27600BA}" dt="2023-11-16T12:16:00.536" v="150" actId="700"/>
          <ac:picMkLst>
            <pc:docMk/>
            <pc:sldMk cId="636239675" sldId="2134805350"/>
            <ac:picMk id="5" creationId="{10004E3F-A3AB-F2C6-1EB5-7A3071DC6058}"/>
          </ac:picMkLst>
        </pc:picChg>
      </pc:sldChg>
      <pc:sldChg chg="addSp delSp modSp add mod modAnim">
        <pc:chgData name="Miguel Angel Reina Ortega" userId="da673a6a-a879-415f-b191-15cf5ba78b59" providerId="ADAL" clId="{5C47A401-2F9E-4D56-AE2D-EF77D27600BA}" dt="2023-12-04T14:26:09.511" v="5170" actId="166"/>
        <pc:sldMkLst>
          <pc:docMk/>
          <pc:sldMk cId="3294814273" sldId="2134805350"/>
        </pc:sldMkLst>
        <pc:spChg chg="mod">
          <ac:chgData name="Miguel Angel Reina Ortega" userId="da673a6a-a879-415f-b191-15cf5ba78b59" providerId="ADAL" clId="{5C47A401-2F9E-4D56-AE2D-EF77D27600BA}" dt="2023-11-29T09:07:08.381" v="4055" actId="20577"/>
          <ac:spMkLst>
            <pc:docMk/>
            <pc:sldMk cId="3294814273" sldId="2134805350"/>
            <ac:spMk id="2" creationId="{0F030F2D-387E-4271-81FA-9F0F667E2EC9}"/>
          </ac:spMkLst>
        </pc:spChg>
        <pc:spChg chg="mod ord">
          <ac:chgData name="Miguel Angel Reina Ortega" userId="da673a6a-a879-415f-b191-15cf5ba78b59" providerId="ADAL" clId="{5C47A401-2F9E-4D56-AE2D-EF77D27600BA}" dt="2023-12-04T14:23:59.766" v="5162" actId="166"/>
          <ac:spMkLst>
            <pc:docMk/>
            <pc:sldMk cId="3294814273" sldId="2134805350"/>
            <ac:spMk id="6" creationId="{060E8E38-47D3-4B30-9ED5-D6183B5AE50D}"/>
          </ac:spMkLst>
        </pc:spChg>
        <pc:spChg chg="mod">
          <ac:chgData name="Miguel Angel Reina Ortega" userId="da673a6a-a879-415f-b191-15cf5ba78b59" providerId="ADAL" clId="{5C47A401-2F9E-4D56-AE2D-EF77D27600BA}" dt="2023-11-29T09:32:27.408" v="4340" actId="1076"/>
          <ac:spMkLst>
            <pc:docMk/>
            <pc:sldMk cId="3294814273" sldId="2134805350"/>
            <ac:spMk id="7" creationId="{771B76A0-BFFF-4EB7-BAD1-5EB8F5FC5E3A}"/>
          </ac:spMkLst>
        </pc:spChg>
        <pc:spChg chg="mod">
          <ac:chgData name="Miguel Angel Reina Ortega" userId="da673a6a-a879-415f-b191-15cf5ba78b59" providerId="ADAL" clId="{5C47A401-2F9E-4D56-AE2D-EF77D27600BA}" dt="2023-11-29T09:32:35.617" v="4342" actId="14100"/>
          <ac:spMkLst>
            <pc:docMk/>
            <pc:sldMk cId="3294814273" sldId="2134805350"/>
            <ac:spMk id="14" creationId="{069D11B9-9D53-409A-A1B1-6F8756C1A212}"/>
          </ac:spMkLst>
        </pc:spChg>
        <pc:spChg chg="mod">
          <ac:chgData name="Miguel Angel Reina Ortega" userId="da673a6a-a879-415f-b191-15cf5ba78b59" providerId="ADAL" clId="{5C47A401-2F9E-4D56-AE2D-EF77D27600BA}" dt="2023-11-29T09:09:02.823" v="4092" actId="20577"/>
          <ac:spMkLst>
            <pc:docMk/>
            <pc:sldMk cId="3294814273" sldId="2134805350"/>
            <ac:spMk id="15" creationId="{1C9F93EC-E57B-4CB6-B93E-EFE4D73EE87E}"/>
          </ac:spMkLst>
        </pc:spChg>
        <pc:spChg chg="mod ord">
          <ac:chgData name="Miguel Angel Reina Ortega" userId="da673a6a-a879-415f-b191-15cf5ba78b59" providerId="ADAL" clId="{5C47A401-2F9E-4D56-AE2D-EF77D27600BA}" dt="2023-12-04T14:23:48.111" v="5161" actId="166"/>
          <ac:spMkLst>
            <pc:docMk/>
            <pc:sldMk cId="3294814273" sldId="2134805350"/>
            <ac:spMk id="18" creationId="{5AC246B1-1E81-4C6D-8AC2-9F5086E37BC6}"/>
          </ac:spMkLst>
        </pc:spChg>
        <pc:spChg chg="mod">
          <ac:chgData name="Miguel Angel Reina Ortega" userId="da673a6a-a879-415f-b191-15cf5ba78b59" providerId="ADAL" clId="{5C47A401-2F9E-4D56-AE2D-EF77D27600BA}" dt="2023-11-29T09:32:33.321" v="4341" actId="14100"/>
          <ac:spMkLst>
            <pc:docMk/>
            <pc:sldMk cId="3294814273" sldId="2134805350"/>
            <ac:spMk id="20" creationId="{2444CEF9-AD53-7568-C8DD-7D6ADE269ED8}"/>
          </ac:spMkLst>
        </pc:spChg>
        <pc:picChg chg="add mod ord modCrop">
          <ac:chgData name="Miguel Angel Reina Ortega" userId="da673a6a-a879-415f-b191-15cf5ba78b59" providerId="ADAL" clId="{5C47A401-2F9E-4D56-AE2D-EF77D27600BA}" dt="2023-11-29T09:08:53.190" v="4070" actId="167"/>
          <ac:picMkLst>
            <pc:docMk/>
            <pc:sldMk cId="3294814273" sldId="2134805350"/>
            <ac:picMk id="4" creationId="{A62321D1-FA27-F0FB-DFCF-5FC01212E1DE}"/>
          </ac:picMkLst>
        </pc:picChg>
        <pc:picChg chg="del">
          <ac:chgData name="Miguel Angel Reina Ortega" userId="da673a6a-a879-415f-b191-15cf5ba78b59" providerId="ADAL" clId="{5C47A401-2F9E-4D56-AE2D-EF77D27600BA}" dt="2023-11-29T09:07:13.720" v="4056" actId="478"/>
          <ac:picMkLst>
            <pc:docMk/>
            <pc:sldMk cId="3294814273" sldId="2134805350"/>
            <ac:picMk id="8" creationId="{7CB39386-A42D-20AE-F570-4B90C816954A}"/>
          </ac:picMkLst>
        </pc:picChg>
        <pc:picChg chg="add mod ord modCrop">
          <ac:chgData name="Miguel Angel Reina Ortega" userId="da673a6a-a879-415f-b191-15cf5ba78b59" providerId="ADAL" clId="{5C47A401-2F9E-4D56-AE2D-EF77D27600BA}" dt="2023-11-29T09:10:06.471" v="4098" actId="167"/>
          <ac:picMkLst>
            <pc:docMk/>
            <pc:sldMk cId="3294814273" sldId="2134805350"/>
            <ac:picMk id="10" creationId="{9B86F4A5-93EC-900F-2A09-B5A4C343C643}"/>
          </ac:picMkLst>
        </pc:picChg>
        <pc:picChg chg="add mod modCrop">
          <ac:chgData name="Miguel Angel Reina Ortega" userId="da673a6a-a879-415f-b191-15cf5ba78b59" providerId="ADAL" clId="{5C47A401-2F9E-4D56-AE2D-EF77D27600BA}" dt="2023-11-29T09:12:01.446" v="4136" actId="1076"/>
          <ac:picMkLst>
            <pc:docMk/>
            <pc:sldMk cId="3294814273" sldId="2134805350"/>
            <ac:picMk id="23" creationId="{450B3C94-7F09-8B66-64AB-9AD997BDA327}"/>
          </ac:picMkLst>
        </pc:picChg>
        <pc:picChg chg="add mod ord modCrop">
          <ac:chgData name="Miguel Angel Reina Ortega" userId="da673a6a-a879-415f-b191-15cf5ba78b59" providerId="ADAL" clId="{5C47A401-2F9E-4D56-AE2D-EF77D27600BA}" dt="2023-12-04T14:25:15.393" v="5167" actId="171"/>
          <ac:picMkLst>
            <pc:docMk/>
            <pc:sldMk cId="3294814273" sldId="2134805350"/>
            <ac:picMk id="37" creationId="{19401AAD-3D59-6712-4BBA-0ABF20668FDC}"/>
          </ac:picMkLst>
        </pc:picChg>
        <pc:picChg chg="add mod ord modCrop">
          <ac:chgData name="Miguel Angel Reina Ortega" userId="da673a6a-a879-415f-b191-15cf5ba78b59" providerId="ADAL" clId="{5C47A401-2F9E-4D56-AE2D-EF77D27600BA}" dt="2023-12-04T14:25:29.334" v="5169" actId="166"/>
          <ac:picMkLst>
            <pc:docMk/>
            <pc:sldMk cId="3294814273" sldId="2134805350"/>
            <ac:picMk id="41" creationId="{69E7A8B4-CB76-2724-9F5A-2CDC001FB393}"/>
          </ac:picMkLst>
        </pc:picChg>
        <pc:cxnChg chg="mod">
          <ac:chgData name="Miguel Angel Reina Ortega" userId="da673a6a-a879-415f-b191-15cf5ba78b59" providerId="ADAL" clId="{5C47A401-2F9E-4D56-AE2D-EF77D27600BA}" dt="2023-11-29T09:32:27.408" v="4340" actId="1076"/>
          <ac:cxnSpMkLst>
            <pc:docMk/>
            <pc:sldMk cId="3294814273" sldId="2134805350"/>
            <ac:cxnSpMk id="16" creationId="{D498941A-6C2E-464C-A1B6-1CBF58B4300F}"/>
          </ac:cxnSpMkLst>
        </pc:cxnChg>
        <pc:cxnChg chg="mod">
          <ac:chgData name="Miguel Angel Reina Ortega" userId="da673a6a-a879-415f-b191-15cf5ba78b59" providerId="ADAL" clId="{5C47A401-2F9E-4D56-AE2D-EF77D27600BA}" dt="2023-11-29T09:08:48.302" v="4069" actId="14100"/>
          <ac:cxnSpMkLst>
            <pc:docMk/>
            <pc:sldMk cId="3294814273" sldId="2134805350"/>
            <ac:cxnSpMk id="17" creationId="{34DD2C01-66BA-42BD-9015-7A142DD679F2}"/>
          </ac:cxnSpMkLst>
        </pc:cxnChg>
        <pc:cxnChg chg="mod ord">
          <ac:chgData name="Miguel Angel Reina Ortega" userId="da673a6a-a879-415f-b191-15cf5ba78b59" providerId="ADAL" clId="{5C47A401-2F9E-4D56-AE2D-EF77D27600BA}" dt="2023-11-29T09:55:29.216" v="4401" actId="166"/>
          <ac:cxnSpMkLst>
            <pc:docMk/>
            <pc:sldMk cId="3294814273" sldId="2134805350"/>
            <ac:cxnSpMk id="21" creationId="{C884721F-75C3-0492-5C76-0F5EA1E5573C}"/>
          </ac:cxnSpMkLst>
        </pc:cxnChg>
        <pc:cxnChg chg="add mod">
          <ac:chgData name="Miguel Angel Reina Ortega" userId="da673a6a-a879-415f-b191-15cf5ba78b59" providerId="ADAL" clId="{5C47A401-2F9E-4D56-AE2D-EF77D27600BA}" dt="2023-11-29T09:32:35.617" v="4342" actId="14100"/>
          <ac:cxnSpMkLst>
            <pc:docMk/>
            <pc:sldMk cId="3294814273" sldId="2134805350"/>
            <ac:cxnSpMk id="25" creationId="{9890BAF8-60CA-5577-54EA-719C2B5EE4CB}"/>
          </ac:cxnSpMkLst>
        </pc:cxnChg>
        <pc:cxnChg chg="add mod">
          <ac:chgData name="Miguel Angel Reina Ortega" userId="da673a6a-a879-415f-b191-15cf5ba78b59" providerId="ADAL" clId="{5C47A401-2F9E-4D56-AE2D-EF77D27600BA}" dt="2023-11-29T10:09:31.909" v="4722" actId="14100"/>
          <ac:cxnSpMkLst>
            <pc:docMk/>
            <pc:sldMk cId="3294814273" sldId="2134805350"/>
            <ac:cxnSpMk id="29" creationId="{C33C4774-D398-F6B4-A09D-DF411BFA4AD0}"/>
          </ac:cxnSpMkLst>
        </pc:cxnChg>
        <pc:cxnChg chg="add mod ord">
          <ac:chgData name="Miguel Angel Reina Ortega" userId="da673a6a-a879-415f-b191-15cf5ba78b59" providerId="ADAL" clId="{5C47A401-2F9E-4D56-AE2D-EF77D27600BA}" dt="2023-12-04T14:25:18.627" v="5168" actId="166"/>
          <ac:cxnSpMkLst>
            <pc:docMk/>
            <pc:sldMk cId="3294814273" sldId="2134805350"/>
            <ac:cxnSpMk id="42" creationId="{81C99E25-E5AA-9813-1ADB-FE4AB4FE4C4E}"/>
          </ac:cxnSpMkLst>
        </pc:cxnChg>
        <pc:cxnChg chg="add mod ord">
          <ac:chgData name="Miguel Angel Reina Ortega" userId="da673a6a-a879-415f-b191-15cf5ba78b59" providerId="ADAL" clId="{5C47A401-2F9E-4D56-AE2D-EF77D27600BA}" dt="2023-12-04T14:26:09.511" v="5170" actId="166"/>
          <ac:cxnSpMkLst>
            <pc:docMk/>
            <pc:sldMk cId="3294814273" sldId="2134805350"/>
            <ac:cxnSpMk id="46" creationId="{B5592EBA-2B2E-965B-B7BF-126A2D9D04FD}"/>
          </ac:cxnSpMkLst>
        </pc:cxnChg>
      </pc:sldChg>
      <pc:sldChg chg="addSp delSp modSp add mod addAnim delAnim">
        <pc:chgData name="Miguel Angel Reina Ortega" userId="da673a6a-a879-415f-b191-15cf5ba78b59" providerId="ADAL" clId="{5C47A401-2F9E-4D56-AE2D-EF77D27600BA}" dt="2023-12-04T14:18:05.892" v="5080" actId="20577"/>
        <pc:sldMkLst>
          <pc:docMk/>
          <pc:sldMk cId="129972215" sldId="2134805351"/>
        </pc:sldMkLst>
        <pc:spChg chg="mod">
          <ac:chgData name="Miguel Angel Reina Ortega" userId="da673a6a-a879-415f-b191-15cf5ba78b59" providerId="ADAL" clId="{5C47A401-2F9E-4D56-AE2D-EF77D27600BA}" dt="2023-12-04T14:18:05.892" v="5080" actId="20577"/>
          <ac:spMkLst>
            <pc:docMk/>
            <pc:sldMk cId="129972215" sldId="2134805351"/>
            <ac:spMk id="2" creationId="{0F030F2D-387E-4271-81FA-9F0F667E2EC9}"/>
          </ac:spMkLst>
        </pc:spChg>
        <pc:spChg chg="add del mod">
          <ac:chgData name="Miguel Angel Reina Ortega" userId="da673a6a-a879-415f-b191-15cf5ba78b59" providerId="ADAL" clId="{5C47A401-2F9E-4D56-AE2D-EF77D27600BA}" dt="2023-12-04T05:32:07.436" v="4953" actId="20577"/>
          <ac:spMkLst>
            <pc:docMk/>
            <pc:sldMk cId="129972215" sldId="2134805351"/>
            <ac:spMk id="6" creationId="{060E8E38-47D3-4B30-9ED5-D6183B5AE50D}"/>
          </ac:spMkLst>
        </pc:spChg>
        <pc:spChg chg="mod">
          <ac:chgData name="Miguel Angel Reina Ortega" userId="da673a6a-a879-415f-b191-15cf5ba78b59" providerId="ADAL" clId="{5C47A401-2F9E-4D56-AE2D-EF77D27600BA}" dt="2023-12-04T05:29:03.951" v="4758" actId="1076"/>
          <ac:spMkLst>
            <pc:docMk/>
            <pc:sldMk cId="129972215" sldId="2134805351"/>
            <ac:spMk id="7" creationId="{771B76A0-BFFF-4EB7-BAD1-5EB8F5FC5E3A}"/>
          </ac:spMkLst>
        </pc:spChg>
        <pc:spChg chg="del">
          <ac:chgData name="Miguel Angel Reina Ortega" userId="da673a6a-a879-415f-b191-15cf5ba78b59" providerId="ADAL" clId="{5C47A401-2F9E-4D56-AE2D-EF77D27600BA}" dt="2023-12-04T05:30:01.912" v="4799" actId="478"/>
          <ac:spMkLst>
            <pc:docMk/>
            <pc:sldMk cId="129972215" sldId="2134805351"/>
            <ac:spMk id="18" creationId="{5AC246B1-1E81-4C6D-8AC2-9F5086E37BC6}"/>
          </ac:spMkLst>
        </pc:spChg>
        <pc:spChg chg="mod">
          <ac:chgData name="Miguel Angel Reina Ortega" userId="da673a6a-a879-415f-b191-15cf5ba78b59" providerId="ADAL" clId="{5C47A401-2F9E-4D56-AE2D-EF77D27600BA}" dt="2023-12-04T05:29:50.033" v="4797" actId="1076"/>
          <ac:spMkLst>
            <pc:docMk/>
            <pc:sldMk cId="129972215" sldId="2134805351"/>
            <ac:spMk id="20" creationId="{2444CEF9-AD53-7568-C8DD-7D6ADE269ED8}"/>
          </ac:spMkLst>
        </pc:spChg>
        <pc:picChg chg="add mod ord modCrop">
          <ac:chgData name="Miguel Angel Reina Ortega" userId="da673a6a-a879-415f-b191-15cf5ba78b59" providerId="ADAL" clId="{5C47A401-2F9E-4D56-AE2D-EF77D27600BA}" dt="2023-12-04T05:28:26.761" v="4736" actId="1076"/>
          <ac:picMkLst>
            <pc:docMk/>
            <pc:sldMk cId="129972215" sldId="2134805351"/>
            <ac:picMk id="4" creationId="{43B4F042-13CE-D1B4-891C-C4E270512315}"/>
          </ac:picMkLst>
        </pc:picChg>
        <pc:picChg chg="del">
          <ac:chgData name="Miguel Angel Reina Ortega" userId="da673a6a-a879-415f-b191-15cf5ba78b59" providerId="ADAL" clId="{5C47A401-2F9E-4D56-AE2D-EF77D27600BA}" dt="2023-12-04T05:27:20.278" v="4724" actId="478"/>
          <ac:picMkLst>
            <pc:docMk/>
            <pc:sldMk cId="129972215" sldId="2134805351"/>
            <ac:picMk id="8" creationId="{7CB39386-A42D-20AE-F570-4B90C816954A}"/>
          </ac:picMkLst>
        </pc:picChg>
        <pc:cxnChg chg="mod">
          <ac:chgData name="Miguel Angel Reina Ortega" userId="da673a6a-a879-415f-b191-15cf5ba78b59" providerId="ADAL" clId="{5C47A401-2F9E-4D56-AE2D-EF77D27600BA}" dt="2023-12-04T05:29:11.445" v="4760" actId="14100"/>
          <ac:cxnSpMkLst>
            <pc:docMk/>
            <pc:sldMk cId="129972215" sldId="2134805351"/>
            <ac:cxnSpMk id="16" creationId="{D498941A-6C2E-464C-A1B6-1CBF58B4300F}"/>
          </ac:cxnSpMkLst>
        </pc:cxnChg>
        <pc:cxnChg chg="mod">
          <ac:chgData name="Miguel Angel Reina Ortega" userId="da673a6a-a879-415f-b191-15cf5ba78b59" providerId="ADAL" clId="{5C47A401-2F9E-4D56-AE2D-EF77D27600BA}" dt="2023-12-04T05:29:55.123" v="4798" actId="14100"/>
          <ac:cxnSpMkLst>
            <pc:docMk/>
            <pc:sldMk cId="129972215" sldId="2134805351"/>
            <ac:cxnSpMk id="21" creationId="{C884721F-75C3-0492-5C76-0F5EA1E5573C}"/>
          </ac:cxnSpMkLst>
        </pc:cxnChg>
      </pc:sldChg>
      <pc:sldMasterChg chg="del delSldLayout">
        <pc:chgData name="Miguel Angel Reina Ortega" userId="da673a6a-a879-415f-b191-15cf5ba78b59" providerId="ADAL" clId="{5C47A401-2F9E-4D56-AE2D-EF77D27600BA}" dt="2023-11-16T12:16:22.492" v="155" actId="700"/>
        <pc:sldMasterMkLst>
          <pc:docMk/>
          <pc:sldMasterMk cId="3128830255" sldId="2147483697"/>
        </pc:sldMasterMkLst>
        <pc:sldLayoutChg chg="del">
          <pc:chgData name="Miguel Angel Reina Ortega" userId="da673a6a-a879-415f-b191-15cf5ba78b59" providerId="ADAL" clId="{5C47A401-2F9E-4D56-AE2D-EF77D27600BA}" dt="2023-11-16T12:16:22.492" v="155" actId="700"/>
          <pc:sldLayoutMkLst>
            <pc:docMk/>
            <pc:sldMasterMk cId="3128830255" sldId="2147483697"/>
            <pc:sldLayoutMk cId="4104133590" sldId="2147483698"/>
          </pc:sldLayoutMkLst>
        </pc:sldLayoutChg>
        <pc:sldLayoutChg chg="del">
          <pc:chgData name="Miguel Angel Reina Ortega" userId="da673a6a-a879-415f-b191-15cf5ba78b59" providerId="ADAL" clId="{5C47A401-2F9E-4D56-AE2D-EF77D27600BA}" dt="2023-11-16T12:16:22.492" v="155" actId="700"/>
          <pc:sldLayoutMkLst>
            <pc:docMk/>
            <pc:sldMasterMk cId="3128830255" sldId="2147483697"/>
            <pc:sldLayoutMk cId="293834663" sldId="2147483699"/>
          </pc:sldLayoutMkLst>
        </pc:sldLayoutChg>
        <pc:sldLayoutChg chg="del">
          <pc:chgData name="Miguel Angel Reina Ortega" userId="da673a6a-a879-415f-b191-15cf5ba78b59" providerId="ADAL" clId="{5C47A401-2F9E-4D56-AE2D-EF77D27600BA}" dt="2023-11-16T12:16:22.492" v="155" actId="700"/>
          <pc:sldLayoutMkLst>
            <pc:docMk/>
            <pc:sldMasterMk cId="3128830255" sldId="2147483697"/>
            <pc:sldLayoutMk cId="563546030" sldId="214748370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F2DF16C3-BBC8-4C6F-87F2-22A371ACFAB6}" type="datetimeFigureOut">
              <a:rPr lang="en-US"/>
              <a:pPr>
                <a:defRPr/>
              </a:pPr>
              <a:t>11/29/2023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39AFA916-746C-4871-B235-E43DC2CE283B}" type="slidenum">
              <a:rPr lang="en-US" altLang="en-US"/>
              <a:pPr/>
              <a:t>‹#›</a:t>
            </a:fld>
            <a:endParaRPr lang="en-US" altLang="en-US"/>
          </a:p>
        </p:txBody>
      </p:sp>
    </p:spTree>
    <p:extLst>
      <p:ext uri="{BB962C8B-B14F-4D97-AF65-F5344CB8AC3E}">
        <p14:creationId xmlns:p14="http://schemas.microsoft.com/office/powerpoint/2010/main" val="1363095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0550A4-AD63-49FC-BEA3-8AE52D3B0DF5}" type="datetimeFigureOut">
              <a:rPr lang="en-US" smtClean="0"/>
              <a:t>11/29/2023</a:t>
            </a:fld>
            <a:endParaRPr lang="en-US"/>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AF446A-1872-4C2E-8EC5-4684696A86B8}" type="slidenum">
              <a:rPr lang="en-US" smtClean="0"/>
              <a:t>‹#›</a:t>
            </a:fld>
            <a:endParaRPr lang="en-US"/>
          </a:p>
        </p:txBody>
      </p:sp>
    </p:spTree>
    <p:extLst>
      <p:ext uri="{BB962C8B-B14F-4D97-AF65-F5344CB8AC3E}">
        <p14:creationId xmlns:p14="http://schemas.microsoft.com/office/powerpoint/2010/main" val="361854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EAF446A-1872-4C2E-8EC5-4684696A86B8}" type="slidenum">
              <a:rPr lang="en-US" smtClean="0"/>
              <a:t>1</a:t>
            </a:fld>
            <a:endParaRPr lang="en-US" dirty="0"/>
          </a:p>
        </p:txBody>
      </p:sp>
    </p:spTree>
    <p:extLst>
      <p:ext uri="{BB962C8B-B14F-4D97-AF65-F5344CB8AC3E}">
        <p14:creationId xmlns:p14="http://schemas.microsoft.com/office/powerpoint/2010/main" val="2604329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0275" rtl="0" eaLnBrk="1" fontAlgn="base" latinLnBrk="0" hangingPunct="1">
              <a:lnSpc>
                <a:spcPct val="100000"/>
              </a:lnSpc>
              <a:spcBef>
                <a:spcPct val="0"/>
              </a:spcBef>
              <a:spcAft>
                <a:spcPct val="0"/>
              </a:spcAft>
              <a:buClrTx/>
              <a:buSzTx/>
              <a:buFontTx/>
              <a:buNone/>
              <a:tabLst/>
              <a:defRPr/>
            </a:pPr>
            <a:fld id="{27BB3565-DE1F-45E8-8B92-B6CEF3A5A934}"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30275" rtl="0" eaLnBrk="1" fontAlgn="base" latinLnBrk="0" hangingPunct="1">
                <a:lnSpc>
                  <a:spcPct val="100000"/>
                </a:lnSpc>
                <a:spcBef>
                  <a:spcPct val="0"/>
                </a:spcBef>
                <a:spcAft>
                  <a:spcPct val="0"/>
                </a:spcAft>
                <a:buClrTx/>
                <a:buSzTx/>
                <a:buFontTx/>
                <a:buNone/>
                <a:tabLst/>
                <a:defRPr/>
              </a:pPr>
              <a:t>2</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012785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0275" rtl="0" eaLnBrk="1" fontAlgn="base" latinLnBrk="0" hangingPunct="1">
              <a:lnSpc>
                <a:spcPct val="100000"/>
              </a:lnSpc>
              <a:spcBef>
                <a:spcPct val="0"/>
              </a:spcBef>
              <a:spcAft>
                <a:spcPct val="0"/>
              </a:spcAft>
              <a:buClrTx/>
              <a:buSzTx/>
              <a:buFontTx/>
              <a:buNone/>
              <a:tabLst/>
              <a:defRPr/>
            </a:pPr>
            <a:fld id="{D9F3E261-3808-4523-A826-D56888313C90}" type="slidenum">
              <a:rPr kumimoji="0" 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30275"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987394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0275" rtl="0" eaLnBrk="1" fontAlgn="base" latinLnBrk="0" hangingPunct="1">
              <a:lnSpc>
                <a:spcPct val="100000"/>
              </a:lnSpc>
              <a:spcBef>
                <a:spcPct val="0"/>
              </a:spcBef>
              <a:spcAft>
                <a:spcPct val="0"/>
              </a:spcAft>
              <a:buClrTx/>
              <a:buSzTx/>
              <a:buFontTx/>
              <a:buNone/>
              <a:tabLst/>
              <a:defRPr/>
            </a:pPr>
            <a:fld id="{D9F3E261-3808-4523-A826-D56888313C90}" type="slidenum">
              <a:rPr kumimoji="0" 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30275"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220412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19170"/>
            <a:r>
              <a:rPr lang="en-US" sz="1600" dirty="0">
                <a:solidFill>
                  <a:prstClr val="black"/>
                </a:solidFill>
                <a:latin typeface="Calibri Light" panose="020F0302020204030204"/>
                <a:ea typeface="+mn-ea"/>
              </a:rPr>
              <a:t>It’s safer to back up your branch before rebasing to make sure you don’t lose any changes. For example, consider a feature branch called my-feature-branch:</a:t>
            </a:r>
          </a:p>
          <a:p>
            <a:pPr defTabSz="1219170"/>
            <a:r>
              <a:rPr lang="en-US" sz="1600" dirty="0">
                <a:solidFill>
                  <a:prstClr val="black"/>
                </a:solidFill>
                <a:latin typeface="Calibri Light" panose="020F0302020204030204"/>
                <a:ea typeface="+mn-ea"/>
              </a:rPr>
              <a:t>Open your feature branch in the terminal:</a:t>
            </a:r>
          </a:p>
          <a:p>
            <a:pPr defTabSz="1219170"/>
            <a:r>
              <a:rPr lang="en-US" sz="1600" dirty="0">
                <a:solidFill>
                  <a:schemeClr val="bg1"/>
                </a:solidFill>
                <a:highlight>
                  <a:srgbClr val="000000"/>
                </a:highlight>
                <a:latin typeface="Calibri Light" panose="020F0302020204030204"/>
                <a:ea typeface="+mn-ea"/>
              </a:rPr>
              <a:t>  &gt;&gt; git checkout my-feature-branch</a:t>
            </a:r>
          </a:p>
          <a:p>
            <a:pPr defTabSz="1219170"/>
            <a:r>
              <a:rPr lang="en-US" sz="1600" dirty="0">
                <a:solidFill>
                  <a:prstClr val="black"/>
                </a:solidFill>
                <a:latin typeface="Calibri Light" panose="020F0302020204030204"/>
                <a:ea typeface="+mn-ea"/>
              </a:rPr>
              <a:t>Checkout a new branch from it:</a:t>
            </a:r>
          </a:p>
          <a:p>
            <a:pPr defTabSz="1219170"/>
            <a:r>
              <a:rPr lang="en-US" sz="1600" dirty="0">
                <a:solidFill>
                  <a:schemeClr val="bg1"/>
                </a:solidFill>
                <a:highlight>
                  <a:srgbClr val="000000"/>
                </a:highlight>
                <a:latin typeface="Calibri Light" panose="020F0302020204030204"/>
                <a:ea typeface="+mn-ea"/>
              </a:rPr>
              <a:t>  &gt;&gt; git checkout -b my-feature-branch-backup</a:t>
            </a:r>
          </a:p>
          <a:p>
            <a:pPr defTabSz="1219170"/>
            <a:r>
              <a:rPr lang="en-US" sz="1600" dirty="0">
                <a:solidFill>
                  <a:prstClr val="black"/>
                </a:solidFill>
                <a:latin typeface="Calibri Light" panose="020F0302020204030204"/>
                <a:ea typeface="+mn-ea"/>
              </a:rPr>
              <a:t>Go back to your original branch:</a:t>
            </a:r>
          </a:p>
          <a:p>
            <a:pPr defTabSz="1219170"/>
            <a:r>
              <a:rPr lang="en-US" sz="1600" dirty="0">
                <a:solidFill>
                  <a:schemeClr val="bg1"/>
                </a:solidFill>
                <a:highlight>
                  <a:srgbClr val="000000"/>
                </a:highlight>
                <a:latin typeface="Calibri Light" panose="020F0302020204030204"/>
                <a:ea typeface="+mn-ea"/>
              </a:rPr>
              <a:t>  &gt;&gt; git checkout my-feature-branch</a:t>
            </a:r>
          </a:p>
          <a:p>
            <a:endParaRPr lang="en-US" dirty="0"/>
          </a:p>
          <a:p>
            <a:pPr defTabSz="1219170">
              <a:lnSpc>
                <a:spcPct val="90000"/>
              </a:lnSpc>
              <a:spcAft>
                <a:spcPts val="800"/>
              </a:spcAft>
            </a:pPr>
            <a:r>
              <a:rPr lang="en-US" sz="1600" dirty="0">
                <a:solidFill>
                  <a:prstClr val="black"/>
                </a:solidFill>
                <a:latin typeface="Calibri Light" panose="020F0302020204030204"/>
              </a:rPr>
              <a:t>Now you can safely rebase it. If anything goes wrong, you can recover your changes by resetting my-feature-branch against my-feature-branch-backup:</a:t>
            </a:r>
          </a:p>
          <a:p>
            <a:pPr defTabSz="1219170">
              <a:lnSpc>
                <a:spcPct val="90000"/>
              </a:lnSpc>
              <a:spcAft>
                <a:spcPts val="800"/>
              </a:spcAft>
            </a:pPr>
            <a:r>
              <a:rPr lang="en-US" sz="1600" dirty="0">
                <a:solidFill>
                  <a:prstClr val="black"/>
                </a:solidFill>
                <a:latin typeface="Calibri Light" panose="020F0302020204030204"/>
              </a:rPr>
              <a:t>Make sure you’re in the correct branch (my-feature-branch):</a:t>
            </a:r>
          </a:p>
          <a:p>
            <a:pPr defTabSz="1219170">
              <a:lnSpc>
                <a:spcPct val="90000"/>
              </a:lnSpc>
              <a:spcAft>
                <a:spcPts val="800"/>
              </a:spcAft>
            </a:pPr>
            <a:r>
              <a:rPr lang="en-US" sz="1600" dirty="0">
                <a:solidFill>
                  <a:schemeClr val="bg1"/>
                </a:solidFill>
                <a:highlight>
                  <a:srgbClr val="000000"/>
                </a:highlight>
                <a:latin typeface="Calibri Light" panose="020F0302020204030204"/>
              </a:rPr>
              <a:t>  &gt;&gt; git checkout my-feature-branch</a:t>
            </a:r>
          </a:p>
          <a:p>
            <a:pPr defTabSz="1219170">
              <a:lnSpc>
                <a:spcPct val="90000"/>
              </a:lnSpc>
              <a:spcAft>
                <a:spcPts val="800"/>
              </a:spcAft>
            </a:pPr>
            <a:r>
              <a:rPr lang="en-US" sz="1600" dirty="0">
                <a:solidFill>
                  <a:prstClr val="black"/>
                </a:solidFill>
                <a:latin typeface="Calibri Light" panose="020F0302020204030204"/>
              </a:rPr>
              <a:t>Reset it against my-feature-branch-backup:</a:t>
            </a:r>
          </a:p>
          <a:p>
            <a:pPr defTabSz="1219170">
              <a:lnSpc>
                <a:spcPct val="90000"/>
              </a:lnSpc>
              <a:spcAft>
                <a:spcPts val="800"/>
              </a:spcAft>
            </a:pPr>
            <a:r>
              <a:rPr lang="en-US" sz="1600" dirty="0">
                <a:solidFill>
                  <a:schemeClr val="bg1"/>
                </a:solidFill>
                <a:highlight>
                  <a:srgbClr val="000000"/>
                </a:highlight>
                <a:latin typeface="Calibri Light" panose="020F0302020204030204"/>
              </a:rPr>
              <a:t>  &gt;&gt; git reset --hard my-feature-branch-backup</a:t>
            </a:r>
          </a:p>
          <a:p>
            <a:pPr defTabSz="1219170">
              <a:lnSpc>
                <a:spcPct val="90000"/>
              </a:lnSpc>
              <a:spcAft>
                <a:spcPts val="800"/>
              </a:spcAft>
            </a:pPr>
            <a:r>
              <a:rPr lang="en-US" sz="1600" dirty="0">
                <a:solidFill>
                  <a:prstClr val="black"/>
                </a:solidFill>
                <a:latin typeface="Calibri Light" panose="020F0302020204030204"/>
              </a:rPr>
              <a:t>Note that if you added changes to my-feature-branch after creating the backup branch, you lose them when resetting</a:t>
            </a:r>
            <a:r>
              <a:rPr lang="en-US" dirty="0">
                <a:solidFill>
                  <a:prstClr val="black"/>
                </a:solidFill>
                <a:latin typeface="Calibri Light" panose="020F0302020204030204"/>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30275" rtl="0" eaLnBrk="1" fontAlgn="base" latinLnBrk="0" hangingPunct="1">
              <a:lnSpc>
                <a:spcPct val="100000"/>
              </a:lnSpc>
              <a:spcBef>
                <a:spcPct val="0"/>
              </a:spcBef>
              <a:spcAft>
                <a:spcPct val="0"/>
              </a:spcAft>
              <a:buClrTx/>
              <a:buSzTx/>
              <a:buFontTx/>
              <a:buNone/>
              <a:tabLst/>
              <a:defRPr/>
            </a:pPr>
            <a:fld id="{441F25FD-4320-431E-BA1E-7DE33EFB89BC}" type="slidenum">
              <a:rPr kumimoji="0" 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30275"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0498902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New Page">
    <p:spTree>
      <p:nvGrpSpPr>
        <p:cNvPr id="1" name=""/>
        <p:cNvGrpSpPr/>
        <p:nvPr/>
      </p:nvGrpSpPr>
      <p:grpSpPr>
        <a:xfrm>
          <a:off x="0" y="0"/>
          <a:ext cx="0" cy="0"/>
          <a:chOff x="0" y="0"/>
          <a:chExt cx="0" cy="0"/>
        </a:xfrm>
      </p:grpSpPr>
      <p:cxnSp>
        <p:nvCxnSpPr>
          <p:cNvPr id="4" name="Straight Connector 3"/>
          <p:cNvCxnSpPr/>
          <p:nvPr userDrawn="1"/>
        </p:nvCxnSpPr>
        <p:spPr>
          <a:xfrm>
            <a:off x="457200" y="6248400"/>
            <a:ext cx="8229600" cy="0"/>
          </a:xfrm>
          <a:prstGeom prst="line">
            <a:avLst/>
          </a:prstGeom>
          <a:ln w="22225" cmpd="thickThin">
            <a:solidFill>
              <a:srgbClr val="A0A0A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57200" y="1219200"/>
            <a:ext cx="8229600" cy="0"/>
          </a:xfrm>
          <a:prstGeom prst="line">
            <a:avLst/>
          </a:prstGeom>
          <a:ln w="22225" cmpd="thickThin">
            <a:solidFill>
              <a:srgbClr val="A0A0A3"/>
            </a:solidFill>
          </a:ln>
        </p:spPr>
        <p:style>
          <a:lnRef idx="1">
            <a:schemeClr val="accent1"/>
          </a:lnRef>
          <a:fillRef idx="0">
            <a:schemeClr val="accent1"/>
          </a:fillRef>
          <a:effectRef idx="0">
            <a:schemeClr val="accent1"/>
          </a:effectRef>
          <a:fontRef idx="minor">
            <a:schemeClr val="tx1"/>
          </a:fontRef>
        </p:style>
      </p:cxnSp>
      <p:pic>
        <p:nvPicPr>
          <p:cNvPr id="6" name="Picture 7" descr="C:\Documents and Settings\mcauley\Local Settings\Temp\wz83a6\oneM2M\oneM2M-Logo.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46988" y="0"/>
            <a:ext cx="1497012"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33400"/>
            <a:ext cx="8229600"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12D8B75-26A1-4B06-B7BE-CECDFFAAEEE3}" type="slidenum">
              <a:rPr lang="en-US" altLang="en-US"/>
              <a:pPr/>
              <a:t>‹#›</a:t>
            </a:fld>
            <a:endParaRPr lang="en-US" altLang="en-US"/>
          </a:p>
        </p:txBody>
      </p:sp>
    </p:spTree>
    <p:extLst>
      <p:ext uri="{BB962C8B-B14F-4D97-AF65-F5344CB8AC3E}">
        <p14:creationId xmlns:p14="http://schemas.microsoft.com/office/powerpoint/2010/main" val="1352692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cxnSp>
        <p:nvCxnSpPr>
          <p:cNvPr id="4" name="Straight Connector 3"/>
          <p:cNvCxnSpPr/>
          <p:nvPr userDrawn="1"/>
        </p:nvCxnSpPr>
        <p:spPr>
          <a:xfrm>
            <a:off x="457200" y="6248400"/>
            <a:ext cx="8229600" cy="0"/>
          </a:xfrm>
          <a:prstGeom prst="line">
            <a:avLst/>
          </a:prstGeom>
          <a:ln w="22225" cmpd="thickThin">
            <a:solidFill>
              <a:srgbClr val="A0A0A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57200" y="1219200"/>
            <a:ext cx="8229600" cy="0"/>
          </a:xfrm>
          <a:prstGeom prst="line">
            <a:avLst/>
          </a:prstGeom>
          <a:ln w="22225" cmpd="thickThin">
            <a:solidFill>
              <a:srgbClr val="A0A0A3"/>
            </a:solidFill>
          </a:ln>
        </p:spPr>
        <p:style>
          <a:lnRef idx="1">
            <a:schemeClr val="accent1"/>
          </a:lnRef>
          <a:fillRef idx="0">
            <a:schemeClr val="accent1"/>
          </a:fillRef>
          <a:effectRef idx="0">
            <a:schemeClr val="accent1"/>
          </a:effectRef>
          <a:fontRef idx="minor">
            <a:schemeClr val="tx1"/>
          </a:fontRef>
        </p:style>
      </p:cxnSp>
      <p:pic>
        <p:nvPicPr>
          <p:cNvPr id="6" name="Picture 7" descr="C:\Documents and Settings\mcauley\Local Settings\Temp\wz83a6\oneM2M\oneM2M-Logo.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46988" y="0"/>
            <a:ext cx="1497012"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33400"/>
            <a:ext cx="8229600"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0EC5A9AB-6BE8-484B-B497-EE640357382B}" type="slidenum">
              <a:rPr lang="en-US" altLang="en-US"/>
              <a:pPr/>
              <a:t>‹#›</a:t>
            </a:fld>
            <a:endParaRPr lang="en-US" altLang="en-US"/>
          </a:p>
        </p:txBody>
      </p:sp>
    </p:spTree>
    <p:extLst>
      <p:ext uri="{BB962C8B-B14F-4D97-AF65-F5344CB8AC3E}">
        <p14:creationId xmlns:p14="http://schemas.microsoft.com/office/powerpoint/2010/main" val="1046041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8907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5" r:id="rId1"/>
    <p:sldLayoutId id="2147483696" r:id="rId2"/>
    <p:sldLayoutId id="2147483694" r:id="rId3"/>
  </p:sldLayoutIdLst>
  <p:hf hdr="0" ftr="0" dt="0"/>
  <p:txStyles>
    <p:titleStyle>
      <a:lvl1pPr algn="ctr" rtl="0" eaLnBrk="0" fontAlgn="base" hangingPunct="0">
        <a:spcBef>
          <a:spcPct val="0"/>
        </a:spcBef>
        <a:spcAft>
          <a:spcPct val="0"/>
        </a:spcAft>
        <a:defRPr sz="4400" kern="1200">
          <a:solidFill>
            <a:srgbClr val="C00000"/>
          </a:solidFill>
          <a:latin typeface="+mj-lt"/>
          <a:ea typeface="+mj-ea"/>
          <a:cs typeface="+mj-cs"/>
        </a:defRPr>
      </a:lvl1pPr>
      <a:lvl2pPr algn="ctr" rtl="0" eaLnBrk="0" fontAlgn="base" hangingPunct="0">
        <a:spcBef>
          <a:spcPct val="0"/>
        </a:spcBef>
        <a:spcAft>
          <a:spcPct val="0"/>
        </a:spcAft>
        <a:defRPr sz="4400">
          <a:solidFill>
            <a:srgbClr val="C00000"/>
          </a:solidFill>
          <a:latin typeface="Calibri" pitchFamily="34" charset="0"/>
        </a:defRPr>
      </a:lvl2pPr>
      <a:lvl3pPr algn="ctr" rtl="0" eaLnBrk="0" fontAlgn="base" hangingPunct="0">
        <a:spcBef>
          <a:spcPct val="0"/>
        </a:spcBef>
        <a:spcAft>
          <a:spcPct val="0"/>
        </a:spcAft>
        <a:defRPr sz="4400">
          <a:solidFill>
            <a:srgbClr val="C00000"/>
          </a:solidFill>
          <a:latin typeface="Calibri" pitchFamily="34" charset="0"/>
        </a:defRPr>
      </a:lvl3pPr>
      <a:lvl4pPr algn="ctr" rtl="0" eaLnBrk="0" fontAlgn="base" hangingPunct="0">
        <a:spcBef>
          <a:spcPct val="0"/>
        </a:spcBef>
        <a:spcAft>
          <a:spcPct val="0"/>
        </a:spcAft>
        <a:defRPr sz="4400">
          <a:solidFill>
            <a:srgbClr val="C00000"/>
          </a:solidFill>
          <a:latin typeface="Calibri" pitchFamily="34" charset="0"/>
        </a:defRPr>
      </a:lvl4pPr>
      <a:lvl5pPr algn="ctr" rtl="0" eaLnBrk="0" fontAlgn="base" hangingPunct="0">
        <a:spcBef>
          <a:spcPct val="0"/>
        </a:spcBef>
        <a:spcAft>
          <a:spcPct val="0"/>
        </a:spcAft>
        <a:defRPr sz="4400">
          <a:solidFill>
            <a:srgbClr val="C00000"/>
          </a:solidFill>
          <a:latin typeface="Calibri" pitchFamily="34" charset="0"/>
        </a:defRPr>
      </a:lvl5pPr>
      <a:lvl6pPr marL="457200" algn="ctr" rtl="0" fontAlgn="base">
        <a:spcBef>
          <a:spcPct val="0"/>
        </a:spcBef>
        <a:spcAft>
          <a:spcPct val="0"/>
        </a:spcAft>
        <a:defRPr sz="4400">
          <a:solidFill>
            <a:srgbClr val="C00000"/>
          </a:solidFill>
          <a:latin typeface="Calibri" pitchFamily="34" charset="0"/>
        </a:defRPr>
      </a:lvl6pPr>
      <a:lvl7pPr marL="914400" algn="ctr" rtl="0" fontAlgn="base">
        <a:spcBef>
          <a:spcPct val="0"/>
        </a:spcBef>
        <a:spcAft>
          <a:spcPct val="0"/>
        </a:spcAft>
        <a:defRPr sz="4400">
          <a:solidFill>
            <a:srgbClr val="C00000"/>
          </a:solidFill>
          <a:latin typeface="Calibri" pitchFamily="34" charset="0"/>
        </a:defRPr>
      </a:lvl7pPr>
      <a:lvl8pPr marL="1371600" algn="ctr" rtl="0" fontAlgn="base">
        <a:spcBef>
          <a:spcPct val="0"/>
        </a:spcBef>
        <a:spcAft>
          <a:spcPct val="0"/>
        </a:spcAft>
        <a:defRPr sz="4400">
          <a:solidFill>
            <a:srgbClr val="C00000"/>
          </a:solidFill>
          <a:latin typeface="Calibri" pitchFamily="34" charset="0"/>
        </a:defRPr>
      </a:lvl8pPr>
      <a:lvl9pPr marL="1828800" algn="ctr" rtl="0" fontAlgn="base">
        <a:spcBef>
          <a:spcPct val="0"/>
        </a:spcBef>
        <a:spcAft>
          <a:spcPct val="0"/>
        </a:spcAft>
        <a:defRPr sz="4400">
          <a:solidFill>
            <a:srgbClr val="C00000"/>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C00000"/>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C00000"/>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hyperlink" Target="https://docs.gitlab.com/ee/user/project/repository/web_editor.html#create-a-branch" TargetMode="External"/><Relationship Id="rId3" Type="http://schemas.openxmlformats.org/officeDocument/2006/relationships/hyperlink" Target="https://docs.gitlab.com/ee/user/project/web_ide/index.html" TargetMode="External"/><Relationship Id="rId7" Type="http://schemas.openxmlformats.org/officeDocument/2006/relationships/hyperlink" Target="https://docs.gitlab.com/ee/user/project/repository/web_editor.html#create-a-directory" TargetMode="External"/><Relationship Id="rId12" Type="http://schemas.openxmlformats.org/officeDocument/2006/relationships/hyperlink" Target="https://docs.gitlab.com/ee/user/project/web_ide/index.html#create-a-merge-request" TargetMode="Externa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hyperlink" Target="https://docs.gitlab.com/ee/user/project/repository/web_editor.html#upload-a-file" TargetMode="External"/><Relationship Id="rId11" Type="http://schemas.openxmlformats.org/officeDocument/2006/relationships/hyperlink" Target="https://docs.gitlab.com/ee/user/project/web_ide/index.html#commit-changes" TargetMode="External"/><Relationship Id="rId5" Type="http://schemas.openxmlformats.org/officeDocument/2006/relationships/hyperlink" Target="https://docs.gitlab.com/ee/user/project/repository/web_editor.html#edit-a-file" TargetMode="External"/><Relationship Id="rId10" Type="http://schemas.openxmlformats.org/officeDocument/2006/relationships/hyperlink" Target="https://docs.gitlab.com/ee/user/project/web_ide/index.html#switch-branches" TargetMode="External"/><Relationship Id="rId4" Type="http://schemas.openxmlformats.org/officeDocument/2006/relationships/hyperlink" Target="https://docs.gitlab.com/ee/user/project/repository/web_editor.html#create-a-file" TargetMode="External"/><Relationship Id="rId9" Type="http://schemas.openxmlformats.org/officeDocument/2006/relationships/hyperlink" Target="https://docs.gitlab.com/ee/user/project/repository/web_editor.html#create-a-ta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docs.gitlab.com/ee/topics/git/git_rebase.html#regular-rebase"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git-scm.com/"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git.onem2m.org/help/user/index.m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git.onem2m.org/specifications" TargetMode="External"/><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git.onem2m.org/tools/contribution-procedur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7" descr="C:\Documents and Settings\mcauley\Local Settings\Temp\wz83a6\oneM2M\oneM2M-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150" y="28575"/>
            <a:ext cx="5981700"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457200" y="5256213"/>
            <a:ext cx="8229600" cy="1222375"/>
          </a:xfrm>
          <a:prstGeom prst="roundRect">
            <a:avLst/>
          </a:prstGeom>
          <a:noFill/>
          <a:ln>
            <a:solidFill>
              <a:srgbClr val="A0A0A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076" name="Title 1"/>
          <p:cNvSpPr>
            <a:spLocks noGrp="1"/>
          </p:cNvSpPr>
          <p:nvPr>
            <p:ph type="ctrTitle" idx="4294967295"/>
          </p:nvPr>
        </p:nvSpPr>
        <p:spPr bwMode="auto">
          <a:xfrm>
            <a:off x="457200" y="3454148"/>
            <a:ext cx="8229600" cy="1470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6000" b="1" dirty="0">
                <a:solidFill>
                  <a:srgbClr val="002060"/>
                </a:solidFill>
              </a:rPr>
              <a:t>Using Git for contributing to oneM2M</a:t>
            </a:r>
          </a:p>
        </p:txBody>
      </p:sp>
      <p:sp>
        <p:nvSpPr>
          <p:cNvPr id="3077" name="TextBox 4"/>
          <p:cNvSpPr txBox="1">
            <a:spLocks noChangeArrowheads="1"/>
          </p:cNvSpPr>
          <p:nvPr/>
        </p:nvSpPr>
        <p:spPr bwMode="auto">
          <a:xfrm>
            <a:off x="533400" y="5434053"/>
            <a:ext cx="4800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br>
              <a:rPr lang="en-US" altLang="en-US" dirty="0">
                <a:solidFill>
                  <a:srgbClr val="B42025"/>
                </a:solidFill>
              </a:rPr>
            </a:br>
            <a:r>
              <a:rPr lang="en-US" altLang="en-US" dirty="0">
                <a:solidFill>
                  <a:srgbClr val="B42025"/>
                </a:solidFill>
              </a:rPr>
              <a:t>Miguel Angel Reina Ortega</a:t>
            </a:r>
          </a:p>
          <a:p>
            <a:pPr eaLnBrk="1" hangingPunct="1"/>
            <a:r>
              <a:rPr lang="en-US" altLang="en-US" dirty="0">
                <a:solidFill>
                  <a:srgbClr val="B42025"/>
                </a:solidFill>
              </a:rPr>
              <a:t>ETSI CTI (Center for Testing and Interoperability)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BC7B9B-41D6-7C85-9A8A-24D6109D57DE}"/>
              </a:ext>
            </a:extLst>
          </p:cNvPr>
          <p:cNvPicPr>
            <a:picLocks noChangeAspect="1"/>
          </p:cNvPicPr>
          <p:nvPr/>
        </p:nvPicPr>
        <p:blipFill rotWithShape="1">
          <a:blip r:embed="rId2"/>
          <a:srcRect t="5555" b="10000"/>
          <a:stretch/>
        </p:blipFill>
        <p:spPr>
          <a:xfrm>
            <a:off x="3429000" y="2315356"/>
            <a:ext cx="4743474" cy="2253150"/>
          </a:xfrm>
          <a:prstGeom prst="rect">
            <a:avLst/>
          </a:prstGeom>
        </p:spPr>
      </p:pic>
      <p:sp>
        <p:nvSpPr>
          <p:cNvPr id="2" name="Title 1">
            <a:extLst>
              <a:ext uri="{FF2B5EF4-FFF2-40B4-BE49-F238E27FC236}">
                <a16:creationId xmlns:a16="http://schemas.microsoft.com/office/drawing/2014/main" id="{9C04AEB9-C434-B376-5054-6062241B06A7}"/>
              </a:ext>
            </a:extLst>
          </p:cNvPr>
          <p:cNvSpPr>
            <a:spLocks noGrp="1"/>
          </p:cNvSpPr>
          <p:nvPr>
            <p:ph type="title"/>
          </p:nvPr>
        </p:nvSpPr>
        <p:spPr/>
        <p:txBody>
          <a:bodyPr/>
          <a:lstStyle/>
          <a:p>
            <a:r>
              <a:rPr lang="en-US" altLang="zh-CN" sz="4000" dirty="0"/>
              <a:t>Web IDE overview</a:t>
            </a:r>
            <a:endParaRPr lang="zh-CN" altLang="en-US" sz="4000" dirty="0"/>
          </a:p>
        </p:txBody>
      </p:sp>
      <p:sp>
        <p:nvSpPr>
          <p:cNvPr id="3" name="Content Placeholder 2">
            <a:extLst>
              <a:ext uri="{FF2B5EF4-FFF2-40B4-BE49-F238E27FC236}">
                <a16:creationId xmlns:a16="http://schemas.microsoft.com/office/drawing/2014/main" id="{704659DC-B04D-6C02-E80F-EBC20A7276AF}"/>
              </a:ext>
            </a:extLst>
          </p:cNvPr>
          <p:cNvSpPr>
            <a:spLocks noGrp="1"/>
          </p:cNvSpPr>
          <p:nvPr>
            <p:ph idx="1"/>
          </p:nvPr>
        </p:nvSpPr>
        <p:spPr/>
        <p:txBody>
          <a:bodyPr/>
          <a:lstStyle/>
          <a:p>
            <a:pPr algn="l"/>
            <a:r>
              <a:rPr lang="en-US" altLang="zh-CN" sz="1500" dirty="0">
                <a:solidFill>
                  <a:srgbClr val="404040"/>
                </a:solidFill>
                <a:latin typeface="gitlab sans"/>
              </a:rPr>
              <a:t>You can use the Web Editor to make changes to a single file directly from the GitLab UI. To make changes to multiple files, see </a:t>
            </a:r>
            <a:r>
              <a:rPr lang="en-US" altLang="zh-CN" sz="1500" dirty="0">
                <a:solidFill>
                  <a:srgbClr val="5943B6"/>
                </a:solidFill>
                <a:latin typeface="gitlab sans"/>
                <a:hlinkClick r:id="rId3"/>
              </a:rPr>
              <a:t>Web IDE</a:t>
            </a:r>
            <a:r>
              <a:rPr lang="en-US" altLang="zh-CN" sz="1500" dirty="0">
                <a:solidFill>
                  <a:srgbClr val="404040"/>
                </a:solidFill>
                <a:latin typeface="gitlab sans"/>
              </a:rPr>
              <a:t>.</a:t>
            </a:r>
          </a:p>
          <a:p>
            <a:pPr algn="l"/>
            <a:r>
              <a:rPr lang="en-US" altLang="zh-CN" sz="1500" dirty="0">
                <a:solidFill>
                  <a:srgbClr val="404040"/>
                </a:solidFill>
                <a:latin typeface="gitlab sans"/>
              </a:rPr>
              <a:t>In the Web Editor, you can:</a:t>
            </a:r>
          </a:p>
          <a:p>
            <a:pPr algn="l">
              <a:buFont typeface="Arial" panose="020B0604020202020204" pitchFamily="34" charset="0"/>
              <a:buChar char="•"/>
            </a:pPr>
            <a:r>
              <a:rPr lang="en-US" altLang="zh-CN" sz="1350" dirty="0">
                <a:solidFill>
                  <a:srgbClr val="5943B6"/>
                </a:solidFill>
                <a:latin typeface="gitlab sans"/>
                <a:hlinkClick r:id="rId4"/>
              </a:rPr>
              <a:t>Create a file</a:t>
            </a:r>
            <a:endParaRPr lang="en-US" altLang="zh-CN" sz="1350" dirty="0">
              <a:solidFill>
                <a:srgbClr val="404040"/>
              </a:solidFill>
              <a:latin typeface="gitlab sans"/>
            </a:endParaRPr>
          </a:p>
          <a:p>
            <a:pPr algn="l">
              <a:buFont typeface="Arial" panose="020B0604020202020204" pitchFamily="34" charset="0"/>
              <a:buChar char="•"/>
            </a:pPr>
            <a:r>
              <a:rPr lang="en-US" altLang="zh-CN" sz="1350" dirty="0">
                <a:solidFill>
                  <a:srgbClr val="5943B6"/>
                </a:solidFill>
                <a:latin typeface="gitlab sans"/>
                <a:hlinkClick r:id="rId5"/>
              </a:rPr>
              <a:t>Edit a file</a:t>
            </a:r>
            <a:endParaRPr lang="en-US" altLang="zh-CN" sz="1350" dirty="0">
              <a:solidFill>
                <a:srgbClr val="404040"/>
              </a:solidFill>
              <a:latin typeface="gitlab sans"/>
            </a:endParaRPr>
          </a:p>
          <a:p>
            <a:pPr algn="l">
              <a:buFont typeface="Arial" panose="020B0604020202020204" pitchFamily="34" charset="0"/>
              <a:buChar char="•"/>
            </a:pPr>
            <a:r>
              <a:rPr lang="en-US" altLang="zh-CN" sz="1350" dirty="0">
                <a:solidFill>
                  <a:srgbClr val="5943B6"/>
                </a:solidFill>
                <a:latin typeface="gitlab sans"/>
                <a:hlinkClick r:id="rId6"/>
              </a:rPr>
              <a:t>Upload a file</a:t>
            </a:r>
            <a:endParaRPr lang="en-US" altLang="zh-CN" sz="1350" dirty="0">
              <a:solidFill>
                <a:srgbClr val="404040"/>
              </a:solidFill>
              <a:latin typeface="gitlab sans"/>
            </a:endParaRPr>
          </a:p>
          <a:p>
            <a:pPr algn="l">
              <a:buFont typeface="Arial" panose="020B0604020202020204" pitchFamily="34" charset="0"/>
              <a:buChar char="•"/>
            </a:pPr>
            <a:r>
              <a:rPr lang="en-US" altLang="zh-CN" sz="1350" dirty="0">
                <a:solidFill>
                  <a:srgbClr val="5943B6"/>
                </a:solidFill>
                <a:latin typeface="gitlab sans"/>
                <a:hlinkClick r:id="rId7"/>
              </a:rPr>
              <a:t>Create a directory</a:t>
            </a:r>
            <a:endParaRPr lang="en-US" altLang="zh-CN" sz="1350" dirty="0">
              <a:solidFill>
                <a:srgbClr val="404040"/>
              </a:solidFill>
              <a:latin typeface="gitlab sans"/>
            </a:endParaRPr>
          </a:p>
          <a:p>
            <a:pPr algn="l">
              <a:buFont typeface="Arial" panose="020B0604020202020204" pitchFamily="34" charset="0"/>
              <a:buChar char="•"/>
            </a:pPr>
            <a:r>
              <a:rPr lang="en-US" altLang="zh-CN" sz="1350" dirty="0">
                <a:solidFill>
                  <a:srgbClr val="5943B6"/>
                </a:solidFill>
                <a:latin typeface="gitlab sans"/>
                <a:hlinkClick r:id="rId8"/>
              </a:rPr>
              <a:t>Create a branch</a:t>
            </a:r>
            <a:endParaRPr lang="en-US" altLang="zh-CN" sz="1350" dirty="0">
              <a:solidFill>
                <a:srgbClr val="404040"/>
              </a:solidFill>
              <a:latin typeface="gitlab sans"/>
            </a:endParaRPr>
          </a:p>
          <a:p>
            <a:pPr algn="l">
              <a:buFont typeface="Arial" panose="020B0604020202020204" pitchFamily="34" charset="0"/>
              <a:buChar char="•"/>
            </a:pPr>
            <a:r>
              <a:rPr lang="en-US" altLang="zh-CN" sz="1350" dirty="0">
                <a:solidFill>
                  <a:srgbClr val="5943B6"/>
                </a:solidFill>
                <a:latin typeface="gitlab sans"/>
                <a:hlinkClick r:id="rId9"/>
              </a:rPr>
              <a:t>Create a tag</a:t>
            </a:r>
            <a:endParaRPr lang="en-US" altLang="zh-CN" sz="1350" dirty="0">
              <a:solidFill>
                <a:srgbClr val="404040"/>
              </a:solidFill>
              <a:latin typeface="gitlab sans"/>
            </a:endParaRPr>
          </a:p>
          <a:p>
            <a:pPr algn="l">
              <a:buFont typeface="Arial" panose="020B0604020202020204" pitchFamily="34" charset="0"/>
              <a:buChar char="•"/>
            </a:pPr>
            <a:r>
              <a:rPr lang="en-US" altLang="zh-CN" sz="1350" dirty="0">
                <a:solidFill>
                  <a:srgbClr val="404040"/>
                </a:solidFill>
                <a:latin typeface="gitlab sans"/>
                <a:hlinkClick r:id="rId10"/>
              </a:rPr>
              <a:t>Switch Branch</a:t>
            </a:r>
            <a:r>
              <a:rPr lang="en-US" altLang="zh-CN" sz="1350" dirty="0">
                <a:solidFill>
                  <a:srgbClr val="404040"/>
                </a:solidFill>
                <a:latin typeface="gitlab sans"/>
              </a:rPr>
              <a:t> </a:t>
            </a:r>
          </a:p>
          <a:p>
            <a:pPr algn="l">
              <a:buFont typeface="Arial" panose="020B0604020202020204" pitchFamily="34" charset="0"/>
              <a:buChar char="•"/>
            </a:pPr>
            <a:r>
              <a:rPr lang="en-US" altLang="zh-CN" sz="1350" dirty="0">
                <a:solidFill>
                  <a:srgbClr val="404040"/>
                </a:solidFill>
                <a:latin typeface="gitlab sans"/>
                <a:hlinkClick r:id="rId11"/>
              </a:rPr>
              <a:t>Commit changes</a:t>
            </a:r>
            <a:endParaRPr lang="en-US" altLang="zh-CN" sz="1350" dirty="0">
              <a:solidFill>
                <a:srgbClr val="404040"/>
              </a:solidFill>
              <a:latin typeface="gitlab sans"/>
            </a:endParaRPr>
          </a:p>
          <a:p>
            <a:pPr algn="l">
              <a:buFont typeface="Arial" panose="020B0604020202020204" pitchFamily="34" charset="0"/>
              <a:buChar char="•"/>
            </a:pPr>
            <a:r>
              <a:rPr lang="en-US" altLang="zh-CN" sz="1350" dirty="0">
                <a:solidFill>
                  <a:srgbClr val="404040"/>
                </a:solidFill>
                <a:latin typeface="gitlab sans"/>
                <a:hlinkClick r:id="rId12"/>
              </a:rPr>
              <a:t>Create Merge request</a:t>
            </a:r>
            <a:endParaRPr lang="en-US" altLang="zh-CN" sz="1350" dirty="0">
              <a:solidFill>
                <a:srgbClr val="404040"/>
              </a:solidFill>
              <a:latin typeface="gitlab sans"/>
            </a:endParaRPr>
          </a:p>
          <a:p>
            <a:endParaRPr lang="zh-CN" altLang="en-US" dirty="0"/>
          </a:p>
        </p:txBody>
      </p:sp>
      <p:sp>
        <p:nvSpPr>
          <p:cNvPr id="6" name="TextBox 5">
            <a:extLst>
              <a:ext uri="{FF2B5EF4-FFF2-40B4-BE49-F238E27FC236}">
                <a16:creationId xmlns:a16="http://schemas.microsoft.com/office/drawing/2014/main" id="{8F5CEE7C-2FE6-D9C2-1416-1E340F172211}"/>
              </a:ext>
            </a:extLst>
          </p:cNvPr>
          <p:cNvSpPr txBox="1"/>
          <p:nvPr/>
        </p:nvSpPr>
        <p:spPr>
          <a:xfrm>
            <a:off x="964408" y="4847027"/>
            <a:ext cx="2199678" cy="242374"/>
          </a:xfrm>
          <a:prstGeom prst="rect">
            <a:avLst/>
          </a:prstGeom>
          <a:noFill/>
        </p:spPr>
        <p:txBody>
          <a:bodyPr wrap="square">
            <a:spAutoFit/>
          </a:bodyPr>
          <a:lstStyle/>
          <a:p>
            <a:pPr defTabSz="685800" eaLnBrk="0" hangingPunct="0"/>
            <a:r>
              <a:rPr lang="en-US" altLang="zh-CN" sz="975" dirty="0">
                <a:solidFill>
                  <a:prstClr val="black"/>
                </a:solidFill>
                <a:latin typeface="Arial" panose="020B0604020202020204" pitchFamily="34" charset="0"/>
                <a:ea typeface="宋体" panose="02010600030101010101" pitchFamily="2" charset="-122"/>
                <a:hlinkClick r:id="rId3"/>
              </a:rPr>
              <a:t>And more: Web IDE | GitLab</a:t>
            </a:r>
            <a:endParaRPr lang="zh-CN" altLang="en-US" sz="975" dirty="0">
              <a:solidFill>
                <a:prstClr val="black"/>
              </a:solidFill>
              <a:latin typeface="Arial" panose="020B0604020202020204" pitchFamily="34" charset="0"/>
              <a:ea typeface="宋体" panose="02010600030101010101" pitchFamily="2" charset="-122"/>
            </a:endParaRPr>
          </a:p>
        </p:txBody>
      </p:sp>
      <p:sp>
        <p:nvSpPr>
          <p:cNvPr id="9" name="Rectangle 8">
            <a:extLst>
              <a:ext uri="{FF2B5EF4-FFF2-40B4-BE49-F238E27FC236}">
                <a16:creationId xmlns:a16="http://schemas.microsoft.com/office/drawing/2014/main" id="{24FF1BBB-407F-A90E-089B-6E56AD086704}"/>
              </a:ext>
            </a:extLst>
          </p:cNvPr>
          <p:cNvSpPr/>
          <p:nvPr/>
        </p:nvSpPr>
        <p:spPr>
          <a:xfrm>
            <a:off x="6324600" y="5033167"/>
            <a:ext cx="2158604" cy="230832"/>
          </a:xfrm>
          <a:prstGeom prst="rect">
            <a:avLst/>
          </a:prstGeom>
          <a:ln>
            <a:solidFill>
              <a:srgbClr val="0000FF"/>
            </a:solidFill>
          </a:ln>
        </p:spPr>
        <p:txBody>
          <a:bodyPr wrap="square">
            <a:spAutoFit/>
          </a:bodyPr>
          <a:lstStyle/>
          <a:p>
            <a:pPr defTabSz="685800" eaLnBrk="0" hangingPunct="0">
              <a:spcAft>
                <a:spcPts val="675"/>
              </a:spcAft>
            </a:pPr>
            <a:r>
              <a:rPr lang="en-GB" sz="900" dirty="0">
                <a:solidFill>
                  <a:srgbClr val="0000FF"/>
                </a:solidFill>
                <a:ea typeface="宋体" panose="02010600030101010101" pitchFamily="2" charset="-122"/>
                <a:cs typeface="Times New Roman" panose="02020603050405020304" pitchFamily="18" charset="0"/>
              </a:rPr>
              <a:t>Click “web IDE” button to active Web IDE</a:t>
            </a:r>
            <a:endParaRPr lang="en-US" sz="3300" dirty="0">
              <a:solidFill>
                <a:srgbClr val="0000FF"/>
              </a:solidFill>
              <a:latin typeface="Times New Roman" panose="02020603050405020304" pitchFamily="18" charset="0"/>
              <a:ea typeface="宋体" panose="02010600030101010101" pitchFamily="2" charset="-122"/>
            </a:endParaRPr>
          </a:p>
        </p:txBody>
      </p:sp>
      <p:cxnSp>
        <p:nvCxnSpPr>
          <p:cNvPr id="10" name="Straight Arrow Connector 9">
            <a:extLst>
              <a:ext uri="{FF2B5EF4-FFF2-40B4-BE49-F238E27FC236}">
                <a16:creationId xmlns:a16="http://schemas.microsoft.com/office/drawing/2014/main" id="{F049666E-E795-E40B-754D-B25E16DEDD0B}"/>
              </a:ext>
            </a:extLst>
          </p:cNvPr>
          <p:cNvCxnSpPr>
            <a:cxnSpLocks/>
            <a:stCxn id="9" idx="0"/>
          </p:cNvCxnSpPr>
          <p:nvPr/>
        </p:nvCxnSpPr>
        <p:spPr bwMode="auto">
          <a:xfrm flipV="1">
            <a:off x="7403902" y="4038600"/>
            <a:ext cx="0" cy="994567"/>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sp>
        <p:nvSpPr>
          <p:cNvPr id="13" name="Slide Number Placeholder 5">
            <a:extLst>
              <a:ext uri="{FF2B5EF4-FFF2-40B4-BE49-F238E27FC236}">
                <a16:creationId xmlns:a16="http://schemas.microsoft.com/office/drawing/2014/main" id="{F41BD220-B940-57AE-F64B-DD1247B63019}"/>
              </a:ext>
            </a:extLst>
          </p:cNvPr>
          <p:cNvSpPr>
            <a:spLocks noGrp="1"/>
          </p:cNvSpPr>
          <p:nvPr/>
        </p:nvSpPr>
        <p:spPr bwMode="auto">
          <a:xfrm>
            <a:off x="488425" y="6248400"/>
            <a:ext cx="82296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l"/>
            <a:r>
              <a:rPr lang="en-GB" altLang="en-US" dirty="0">
                <a:solidFill>
                  <a:srgbClr val="898989"/>
                </a:solidFill>
                <a:latin typeface="Myriad pro"/>
              </a:rPr>
              <a:t>© 2023 oneM2M Partners</a:t>
            </a:r>
          </a:p>
          <a:p>
            <a:pPr algn="ctr"/>
            <a:endParaRPr lang="en-GB" altLang="en-US" dirty="0">
              <a:solidFill>
                <a:srgbClr val="898989"/>
              </a:solidFill>
              <a:latin typeface="Myriad pro"/>
            </a:endParaRPr>
          </a:p>
          <a:p>
            <a:fld id="{86CB42C0-9CA1-4A00-8D2A-5795FA32B466}" type="slidenum">
              <a:rPr lang="en-US" altLang="en-US" smtClean="0">
                <a:solidFill>
                  <a:srgbClr val="898989"/>
                </a:solidFill>
                <a:latin typeface="Myriad pro"/>
              </a:rPr>
              <a:t>10</a:t>
            </a:fld>
            <a:endParaRPr lang="en-US" altLang="en-US" dirty="0">
              <a:solidFill>
                <a:srgbClr val="898989"/>
              </a:solidFill>
              <a:latin typeface="Myriad pro"/>
            </a:endParaRPr>
          </a:p>
        </p:txBody>
      </p:sp>
    </p:spTree>
    <p:extLst>
      <p:ext uri="{BB962C8B-B14F-4D97-AF65-F5344CB8AC3E}">
        <p14:creationId xmlns:p14="http://schemas.microsoft.com/office/powerpoint/2010/main" val="1303075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08E3756-D385-3149-5F31-F26F9AE76309}"/>
              </a:ext>
            </a:extLst>
          </p:cNvPr>
          <p:cNvPicPr>
            <a:picLocks noChangeAspect="1"/>
          </p:cNvPicPr>
          <p:nvPr/>
        </p:nvPicPr>
        <p:blipFill rotWithShape="1">
          <a:blip r:embed="rId2"/>
          <a:srcRect l="34167" t="43186" r="35765" b="41776"/>
          <a:stretch/>
        </p:blipFill>
        <p:spPr>
          <a:xfrm>
            <a:off x="5973067" y="4111916"/>
            <a:ext cx="2749452" cy="773499"/>
          </a:xfrm>
          <a:prstGeom prst="rect">
            <a:avLst/>
          </a:prstGeom>
        </p:spPr>
      </p:pic>
      <p:pic>
        <p:nvPicPr>
          <p:cNvPr id="18" name="Picture 17">
            <a:extLst>
              <a:ext uri="{FF2B5EF4-FFF2-40B4-BE49-F238E27FC236}">
                <a16:creationId xmlns:a16="http://schemas.microsoft.com/office/drawing/2014/main" id="{DEFF61C0-A06D-3F84-F763-FB2B2EBF5889}"/>
              </a:ext>
            </a:extLst>
          </p:cNvPr>
          <p:cNvPicPr>
            <a:picLocks noChangeAspect="1"/>
          </p:cNvPicPr>
          <p:nvPr/>
        </p:nvPicPr>
        <p:blipFill rotWithShape="1">
          <a:blip r:embed="rId3"/>
          <a:srcRect t="5555" r="29166" b="9254"/>
          <a:stretch/>
        </p:blipFill>
        <p:spPr>
          <a:xfrm>
            <a:off x="530642" y="1867853"/>
            <a:ext cx="5343010" cy="3614593"/>
          </a:xfrm>
          <a:prstGeom prst="rect">
            <a:avLst/>
          </a:prstGeom>
        </p:spPr>
      </p:pic>
      <p:sp>
        <p:nvSpPr>
          <p:cNvPr id="2" name="Title 1">
            <a:extLst>
              <a:ext uri="{FF2B5EF4-FFF2-40B4-BE49-F238E27FC236}">
                <a16:creationId xmlns:a16="http://schemas.microsoft.com/office/drawing/2014/main" id="{83501625-44FF-2140-EB16-840AA448DFC4}"/>
              </a:ext>
            </a:extLst>
          </p:cNvPr>
          <p:cNvSpPr>
            <a:spLocks noGrp="1"/>
          </p:cNvSpPr>
          <p:nvPr>
            <p:ph type="title"/>
          </p:nvPr>
        </p:nvSpPr>
        <p:spPr/>
        <p:txBody>
          <a:bodyPr/>
          <a:lstStyle/>
          <a:p>
            <a:r>
              <a:rPr lang="en-US" altLang="zh-CN" sz="4000" dirty="0"/>
              <a:t>Web IDE: switch branch</a:t>
            </a:r>
            <a:endParaRPr lang="zh-CN" altLang="en-US" sz="4000" dirty="0"/>
          </a:p>
        </p:txBody>
      </p:sp>
      <p:sp>
        <p:nvSpPr>
          <p:cNvPr id="4" name="Rectangle 3">
            <a:extLst>
              <a:ext uri="{FF2B5EF4-FFF2-40B4-BE49-F238E27FC236}">
                <a16:creationId xmlns:a16="http://schemas.microsoft.com/office/drawing/2014/main" id="{C0B2DFB1-EF69-27CE-A8FA-D4974BC66210}"/>
              </a:ext>
            </a:extLst>
          </p:cNvPr>
          <p:cNvSpPr/>
          <p:nvPr/>
        </p:nvSpPr>
        <p:spPr>
          <a:xfrm>
            <a:off x="4532709" y="5593743"/>
            <a:ext cx="2436019" cy="507831"/>
          </a:xfrm>
          <a:prstGeom prst="rect">
            <a:avLst/>
          </a:prstGeom>
          <a:ln>
            <a:solidFill>
              <a:srgbClr val="0000FF"/>
            </a:solidFill>
          </a:ln>
        </p:spPr>
        <p:txBody>
          <a:bodyPr wrap="square">
            <a:spAutoFit/>
          </a:bodyPr>
          <a:lstStyle/>
          <a:p>
            <a:pPr defTabSz="685800" eaLnBrk="0" hangingPunct="0">
              <a:spcAft>
                <a:spcPts val="675"/>
              </a:spcAft>
            </a:pPr>
            <a:r>
              <a:rPr lang="en-GB" sz="900" dirty="0">
                <a:solidFill>
                  <a:srgbClr val="0000FF"/>
                </a:solidFill>
                <a:ea typeface="宋体" panose="02010600030101010101" pitchFamily="2" charset="-122"/>
                <a:cs typeface="Times New Roman" panose="02020603050405020304" pitchFamily="18" charset="0"/>
              </a:rPr>
              <a:t>Step1: Click current branch name button to switch to another branch or create a new branch</a:t>
            </a:r>
            <a:endParaRPr lang="en-US" sz="3300" dirty="0">
              <a:solidFill>
                <a:srgbClr val="0000FF"/>
              </a:solidFill>
              <a:latin typeface="Times New Roman" panose="02020603050405020304" pitchFamily="18" charset="0"/>
              <a:ea typeface="宋体" panose="02010600030101010101" pitchFamily="2" charset="-122"/>
            </a:endParaRPr>
          </a:p>
        </p:txBody>
      </p:sp>
      <p:cxnSp>
        <p:nvCxnSpPr>
          <p:cNvPr id="5" name="Straight Arrow Connector 4">
            <a:extLst>
              <a:ext uri="{FF2B5EF4-FFF2-40B4-BE49-F238E27FC236}">
                <a16:creationId xmlns:a16="http://schemas.microsoft.com/office/drawing/2014/main" id="{70451647-9E30-6AB3-7ED8-D480EB401B12}"/>
              </a:ext>
            </a:extLst>
          </p:cNvPr>
          <p:cNvCxnSpPr>
            <a:cxnSpLocks/>
            <a:stCxn id="4" idx="0"/>
          </p:cNvCxnSpPr>
          <p:nvPr/>
        </p:nvCxnSpPr>
        <p:spPr bwMode="auto">
          <a:xfrm flipH="1" flipV="1">
            <a:off x="1066800" y="5433819"/>
            <a:ext cx="4683919" cy="159924"/>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sp>
        <p:nvSpPr>
          <p:cNvPr id="11" name="Rectangle 10">
            <a:extLst>
              <a:ext uri="{FF2B5EF4-FFF2-40B4-BE49-F238E27FC236}">
                <a16:creationId xmlns:a16="http://schemas.microsoft.com/office/drawing/2014/main" id="{4C2E9B16-A2E1-41EB-13F1-07B912A3B0FD}"/>
              </a:ext>
            </a:extLst>
          </p:cNvPr>
          <p:cNvSpPr/>
          <p:nvPr/>
        </p:nvSpPr>
        <p:spPr>
          <a:xfrm>
            <a:off x="6126361" y="3078553"/>
            <a:ext cx="2596158" cy="964367"/>
          </a:xfrm>
          <a:prstGeom prst="rect">
            <a:avLst/>
          </a:prstGeom>
          <a:ln>
            <a:solidFill>
              <a:srgbClr val="3333FF"/>
            </a:solidFill>
          </a:ln>
        </p:spPr>
        <p:txBody>
          <a:bodyPr wrap="square">
            <a:spAutoFit/>
          </a:bodyPr>
          <a:lstStyle/>
          <a:p>
            <a:pPr defTabSz="685800" eaLnBrk="0" hangingPunct="0">
              <a:spcAft>
                <a:spcPts val="675"/>
              </a:spcAft>
            </a:pPr>
            <a:r>
              <a:rPr lang="en-GB" sz="900" dirty="0">
                <a:solidFill>
                  <a:srgbClr val="0000FF"/>
                </a:solidFill>
                <a:ea typeface="宋体" panose="02010600030101010101" pitchFamily="2" charset="-122"/>
                <a:cs typeface="Times New Roman" panose="02020603050405020304" pitchFamily="18" charset="0"/>
              </a:rPr>
              <a:t>Step2: In new pop-up window, to:</a:t>
            </a:r>
          </a:p>
          <a:p>
            <a:pPr defTabSz="685800" eaLnBrk="0" hangingPunct="0">
              <a:spcAft>
                <a:spcPts val="675"/>
              </a:spcAft>
            </a:pPr>
            <a:r>
              <a:rPr lang="en-GB" sz="900" dirty="0">
                <a:solidFill>
                  <a:srgbClr val="0000FF"/>
                </a:solidFill>
                <a:ea typeface="宋体" panose="02010600030101010101" pitchFamily="2" charset="-122"/>
                <a:cs typeface="Times New Roman" panose="02020603050405020304" pitchFamily="18" charset="0"/>
              </a:rPr>
              <a:t>&gt; Select “</a:t>
            </a:r>
            <a:r>
              <a:rPr lang="en-GB" sz="900" b="1" dirty="0">
                <a:solidFill>
                  <a:srgbClr val="0000FF"/>
                </a:solidFill>
                <a:ea typeface="宋体" panose="02010600030101010101" pitchFamily="2" charset="-122"/>
                <a:cs typeface="Times New Roman" panose="02020603050405020304" pitchFamily="18" charset="0"/>
              </a:rPr>
              <a:t>+ Create new branch</a:t>
            </a:r>
            <a:r>
              <a:rPr lang="en-GB" sz="900" dirty="0">
                <a:solidFill>
                  <a:srgbClr val="0000FF"/>
                </a:solidFill>
                <a:ea typeface="宋体" panose="02010600030101010101" pitchFamily="2" charset="-122"/>
                <a:cs typeface="Times New Roman" panose="02020603050405020304" pitchFamily="18" charset="0"/>
              </a:rPr>
              <a:t>” to create a new branch, or</a:t>
            </a:r>
          </a:p>
          <a:p>
            <a:pPr defTabSz="685800" eaLnBrk="0" hangingPunct="0">
              <a:spcAft>
                <a:spcPts val="675"/>
              </a:spcAft>
            </a:pPr>
            <a:r>
              <a:rPr lang="en-GB" sz="900" dirty="0">
                <a:solidFill>
                  <a:srgbClr val="0000FF"/>
                </a:solidFill>
                <a:ea typeface="宋体" panose="02010600030101010101" pitchFamily="2" charset="-122"/>
                <a:cs typeface="Times New Roman" panose="02020603050405020304" pitchFamily="18" charset="0"/>
              </a:rPr>
              <a:t>&gt; Input the target branch name (part of the name or full branch name) you would like to switch to</a:t>
            </a:r>
          </a:p>
        </p:txBody>
      </p:sp>
      <p:cxnSp>
        <p:nvCxnSpPr>
          <p:cNvPr id="12" name="Straight Arrow Connector 11">
            <a:extLst>
              <a:ext uri="{FF2B5EF4-FFF2-40B4-BE49-F238E27FC236}">
                <a16:creationId xmlns:a16="http://schemas.microsoft.com/office/drawing/2014/main" id="{FF086052-7DD6-DC7C-AEBD-ADFDB1283977}"/>
              </a:ext>
            </a:extLst>
          </p:cNvPr>
          <p:cNvCxnSpPr>
            <a:cxnSpLocks/>
            <a:stCxn id="11" idx="0"/>
          </p:cNvCxnSpPr>
          <p:nvPr/>
        </p:nvCxnSpPr>
        <p:spPr bwMode="auto">
          <a:xfrm flipH="1" flipV="1">
            <a:off x="5029200" y="2305054"/>
            <a:ext cx="2395240" cy="773499"/>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sp>
        <p:nvSpPr>
          <p:cNvPr id="15" name="Rectangle 14">
            <a:extLst>
              <a:ext uri="{FF2B5EF4-FFF2-40B4-BE49-F238E27FC236}">
                <a16:creationId xmlns:a16="http://schemas.microsoft.com/office/drawing/2014/main" id="{3B084DE8-4416-1042-1D2C-FD552414AE58}"/>
              </a:ext>
            </a:extLst>
          </p:cNvPr>
          <p:cNvSpPr/>
          <p:nvPr/>
        </p:nvSpPr>
        <p:spPr>
          <a:xfrm>
            <a:off x="6141182" y="5016916"/>
            <a:ext cx="2581337" cy="507831"/>
          </a:xfrm>
          <a:prstGeom prst="rect">
            <a:avLst/>
          </a:prstGeom>
          <a:ln>
            <a:solidFill>
              <a:srgbClr val="3333FF"/>
            </a:solidFill>
          </a:ln>
        </p:spPr>
        <p:txBody>
          <a:bodyPr wrap="square">
            <a:spAutoFit/>
          </a:bodyPr>
          <a:lstStyle/>
          <a:p>
            <a:pPr defTabSz="685800" eaLnBrk="0" hangingPunct="0">
              <a:spcAft>
                <a:spcPts val="675"/>
              </a:spcAft>
            </a:pPr>
            <a:r>
              <a:rPr lang="en-GB" sz="900" dirty="0">
                <a:solidFill>
                  <a:srgbClr val="0000FF"/>
                </a:solidFill>
                <a:ea typeface="宋体" panose="02010600030101010101" pitchFamily="2" charset="-122"/>
                <a:cs typeface="Times New Roman" panose="02020603050405020304" pitchFamily="18" charset="0"/>
              </a:rPr>
              <a:t>Step3: Click “yes” to checkout the target branch  (to make it editable). Just to make sure you have saved the changes in the current branch.</a:t>
            </a:r>
            <a:endParaRPr lang="en-US" sz="900" dirty="0">
              <a:solidFill>
                <a:srgbClr val="0000FF"/>
              </a:solidFill>
              <a:ea typeface="宋体" panose="02010600030101010101" pitchFamily="2" charset="-122"/>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6F74F6CB-0918-0A3F-5CD8-73F9DC97248E}"/>
              </a:ext>
            </a:extLst>
          </p:cNvPr>
          <p:cNvCxnSpPr>
            <a:cxnSpLocks/>
            <a:stCxn id="15" idx="0"/>
          </p:cNvCxnSpPr>
          <p:nvPr/>
        </p:nvCxnSpPr>
        <p:spPr bwMode="auto">
          <a:xfrm flipV="1">
            <a:off x="7431851" y="4724400"/>
            <a:ext cx="569149" cy="292516"/>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sp>
        <p:nvSpPr>
          <p:cNvPr id="25" name="TextBox 24">
            <a:extLst>
              <a:ext uri="{FF2B5EF4-FFF2-40B4-BE49-F238E27FC236}">
                <a16:creationId xmlns:a16="http://schemas.microsoft.com/office/drawing/2014/main" id="{FFCA93EA-5FBC-8394-B834-7D7C5A15DACA}"/>
              </a:ext>
            </a:extLst>
          </p:cNvPr>
          <p:cNvSpPr txBox="1"/>
          <p:nvPr/>
        </p:nvSpPr>
        <p:spPr>
          <a:xfrm>
            <a:off x="1050126" y="1521858"/>
            <a:ext cx="5593562" cy="276999"/>
          </a:xfrm>
          <a:prstGeom prst="rect">
            <a:avLst/>
          </a:prstGeom>
          <a:noFill/>
        </p:spPr>
        <p:txBody>
          <a:bodyPr wrap="square">
            <a:spAutoFit/>
          </a:bodyPr>
          <a:lstStyle/>
          <a:p>
            <a:pPr defTabSz="685800" eaLnBrk="0" hangingPunct="0"/>
            <a:r>
              <a:rPr lang="en-GB" altLang="zh-CN" sz="1200" dirty="0">
                <a:solidFill>
                  <a:srgbClr val="0000FF"/>
                </a:solidFill>
                <a:ea typeface="宋体" panose="02010600030101010101" pitchFamily="2" charset="-122"/>
                <a:cs typeface="Times New Roman" panose="02020603050405020304" pitchFamily="18" charset="0"/>
              </a:rPr>
              <a:t>Switch from current working branch to another branch (existing or a new branch)</a:t>
            </a:r>
            <a:endParaRPr lang="zh-CN" altLang="en-US" sz="1050" dirty="0">
              <a:solidFill>
                <a:prstClr val="black"/>
              </a:solidFill>
              <a:latin typeface="Arial" panose="020B0604020202020204" pitchFamily="34" charset="0"/>
              <a:ea typeface="宋体" panose="02010600030101010101" pitchFamily="2" charset="-122"/>
            </a:endParaRPr>
          </a:p>
        </p:txBody>
      </p:sp>
      <p:sp>
        <p:nvSpPr>
          <p:cNvPr id="24" name="Slide Number Placeholder 5">
            <a:extLst>
              <a:ext uri="{FF2B5EF4-FFF2-40B4-BE49-F238E27FC236}">
                <a16:creationId xmlns:a16="http://schemas.microsoft.com/office/drawing/2014/main" id="{F1764604-D53D-6205-FD53-2094B0A943AA}"/>
              </a:ext>
            </a:extLst>
          </p:cNvPr>
          <p:cNvSpPr>
            <a:spLocks noGrp="1"/>
          </p:cNvSpPr>
          <p:nvPr/>
        </p:nvSpPr>
        <p:spPr bwMode="auto">
          <a:xfrm>
            <a:off x="488425" y="6248400"/>
            <a:ext cx="82296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l"/>
            <a:r>
              <a:rPr lang="en-GB" altLang="en-US" dirty="0">
                <a:solidFill>
                  <a:srgbClr val="898989"/>
                </a:solidFill>
                <a:latin typeface="Myriad pro"/>
              </a:rPr>
              <a:t>© 2023 oneM2M Partners</a:t>
            </a:r>
          </a:p>
          <a:p>
            <a:pPr algn="ctr"/>
            <a:endParaRPr lang="en-GB" altLang="en-US" dirty="0">
              <a:solidFill>
                <a:srgbClr val="898989"/>
              </a:solidFill>
              <a:latin typeface="Myriad pro"/>
            </a:endParaRPr>
          </a:p>
          <a:p>
            <a:fld id="{86CB42C0-9CA1-4A00-8D2A-5795FA32B466}" type="slidenum">
              <a:rPr lang="en-US" altLang="en-US" smtClean="0">
                <a:solidFill>
                  <a:srgbClr val="898989"/>
                </a:solidFill>
                <a:latin typeface="Myriad pro"/>
              </a:rPr>
              <a:t>11</a:t>
            </a:fld>
            <a:endParaRPr lang="en-US" altLang="en-US" dirty="0">
              <a:solidFill>
                <a:srgbClr val="898989"/>
              </a:solidFill>
              <a:latin typeface="Myriad pro"/>
            </a:endParaRPr>
          </a:p>
        </p:txBody>
      </p:sp>
    </p:spTree>
    <p:extLst>
      <p:ext uri="{BB962C8B-B14F-4D97-AF65-F5344CB8AC3E}">
        <p14:creationId xmlns:p14="http://schemas.microsoft.com/office/powerpoint/2010/main" val="387870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37E8483-E5DB-477E-BDCB-D9085167B3D6}"/>
              </a:ext>
            </a:extLst>
          </p:cNvPr>
          <p:cNvPicPr>
            <a:picLocks noChangeAspect="1"/>
          </p:cNvPicPr>
          <p:nvPr/>
        </p:nvPicPr>
        <p:blipFill rotWithShape="1">
          <a:blip r:embed="rId2"/>
          <a:srcRect t="5555" b="10000"/>
          <a:stretch/>
        </p:blipFill>
        <p:spPr>
          <a:xfrm>
            <a:off x="565690" y="1876211"/>
            <a:ext cx="6940547" cy="3296760"/>
          </a:xfrm>
          <a:prstGeom prst="rect">
            <a:avLst/>
          </a:prstGeom>
        </p:spPr>
      </p:pic>
      <p:sp>
        <p:nvSpPr>
          <p:cNvPr id="2" name="Title 1">
            <a:extLst>
              <a:ext uri="{FF2B5EF4-FFF2-40B4-BE49-F238E27FC236}">
                <a16:creationId xmlns:a16="http://schemas.microsoft.com/office/drawing/2014/main" id="{AF399DE3-B439-745A-A95A-40CD6702DB1C}"/>
              </a:ext>
            </a:extLst>
          </p:cNvPr>
          <p:cNvSpPr>
            <a:spLocks noGrp="1"/>
          </p:cNvSpPr>
          <p:nvPr>
            <p:ph type="title"/>
          </p:nvPr>
        </p:nvSpPr>
        <p:spPr/>
        <p:txBody>
          <a:bodyPr/>
          <a:lstStyle/>
          <a:p>
            <a:r>
              <a:rPr lang="en-US" altLang="zh-CN" sz="4000" dirty="0"/>
              <a:t>Web IDE: search and edit</a:t>
            </a:r>
            <a:endParaRPr lang="zh-CN" altLang="en-US" sz="6600" dirty="0"/>
          </a:p>
        </p:txBody>
      </p:sp>
      <p:sp>
        <p:nvSpPr>
          <p:cNvPr id="4" name="Rectangle 3">
            <a:extLst>
              <a:ext uri="{FF2B5EF4-FFF2-40B4-BE49-F238E27FC236}">
                <a16:creationId xmlns:a16="http://schemas.microsoft.com/office/drawing/2014/main" id="{789CEBCF-7A67-08D2-D8B8-FD6559F7AF45}"/>
              </a:ext>
            </a:extLst>
          </p:cNvPr>
          <p:cNvSpPr/>
          <p:nvPr/>
        </p:nvSpPr>
        <p:spPr>
          <a:xfrm>
            <a:off x="6019800" y="1337741"/>
            <a:ext cx="2596158" cy="369332"/>
          </a:xfrm>
          <a:prstGeom prst="rect">
            <a:avLst/>
          </a:prstGeom>
          <a:ln>
            <a:solidFill>
              <a:srgbClr val="3333FF"/>
            </a:solidFill>
          </a:ln>
        </p:spPr>
        <p:txBody>
          <a:bodyPr wrap="square">
            <a:spAutoFit/>
          </a:bodyPr>
          <a:lstStyle/>
          <a:p>
            <a:pPr defTabSz="685800" eaLnBrk="0" hangingPunct="0">
              <a:spcAft>
                <a:spcPts val="675"/>
              </a:spcAft>
            </a:pPr>
            <a:r>
              <a:rPr lang="en-GB" sz="900" dirty="0">
                <a:solidFill>
                  <a:srgbClr val="0000FF"/>
                </a:solidFill>
                <a:ea typeface="宋体" panose="02010600030101010101" pitchFamily="2" charset="-122"/>
                <a:cs typeface="Times New Roman" panose="02020603050405020304" pitchFamily="18" charset="0"/>
              </a:rPr>
              <a:t>Step 1: Make the changes into the specification (or media) file</a:t>
            </a:r>
          </a:p>
        </p:txBody>
      </p:sp>
      <p:cxnSp>
        <p:nvCxnSpPr>
          <p:cNvPr id="6" name="Straight Arrow Connector 5">
            <a:extLst>
              <a:ext uri="{FF2B5EF4-FFF2-40B4-BE49-F238E27FC236}">
                <a16:creationId xmlns:a16="http://schemas.microsoft.com/office/drawing/2014/main" id="{0F87E3FD-2EE6-EB51-C795-2D69E6C95856}"/>
              </a:ext>
            </a:extLst>
          </p:cNvPr>
          <p:cNvCxnSpPr>
            <a:cxnSpLocks/>
            <a:stCxn id="4" idx="1"/>
          </p:cNvCxnSpPr>
          <p:nvPr/>
        </p:nvCxnSpPr>
        <p:spPr bwMode="auto">
          <a:xfrm flipH="1">
            <a:off x="4572000" y="1522407"/>
            <a:ext cx="1447800" cy="1296993"/>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sp>
        <p:nvSpPr>
          <p:cNvPr id="12" name="Rectangle 11">
            <a:extLst>
              <a:ext uri="{FF2B5EF4-FFF2-40B4-BE49-F238E27FC236}">
                <a16:creationId xmlns:a16="http://schemas.microsoft.com/office/drawing/2014/main" id="{D1F46C9B-FD58-7826-CE85-04D55BE22877}"/>
              </a:ext>
            </a:extLst>
          </p:cNvPr>
          <p:cNvSpPr/>
          <p:nvPr/>
        </p:nvSpPr>
        <p:spPr>
          <a:xfrm>
            <a:off x="7543800" y="2067270"/>
            <a:ext cx="1287719" cy="784830"/>
          </a:xfrm>
          <a:prstGeom prst="rect">
            <a:avLst/>
          </a:prstGeom>
          <a:ln>
            <a:solidFill>
              <a:srgbClr val="3333FF"/>
            </a:solidFill>
          </a:ln>
        </p:spPr>
        <p:txBody>
          <a:bodyPr wrap="square">
            <a:spAutoFit/>
          </a:bodyPr>
          <a:lstStyle/>
          <a:p>
            <a:pPr defTabSz="685800" eaLnBrk="0" hangingPunct="0">
              <a:spcAft>
                <a:spcPts val="675"/>
              </a:spcAft>
            </a:pPr>
            <a:r>
              <a:rPr lang="en-GB" sz="900" dirty="0">
                <a:solidFill>
                  <a:srgbClr val="0000FF"/>
                </a:solidFill>
                <a:ea typeface="宋体" panose="02010600030101010101" pitchFamily="2" charset="-122"/>
                <a:cs typeface="Times New Roman" panose="02020603050405020304" pitchFamily="18" charset="0"/>
              </a:rPr>
              <a:t>This area is so-called miniMap of your file. It’s kind of full screenshot of the whole file </a:t>
            </a:r>
          </a:p>
        </p:txBody>
      </p:sp>
      <p:cxnSp>
        <p:nvCxnSpPr>
          <p:cNvPr id="13" name="Straight Arrow Connector 12">
            <a:extLst>
              <a:ext uri="{FF2B5EF4-FFF2-40B4-BE49-F238E27FC236}">
                <a16:creationId xmlns:a16="http://schemas.microsoft.com/office/drawing/2014/main" id="{8B53D682-6895-3B25-69AC-6E39D9DC2AB5}"/>
              </a:ext>
            </a:extLst>
          </p:cNvPr>
          <p:cNvCxnSpPr>
            <a:cxnSpLocks/>
            <a:stCxn id="12" idx="1"/>
          </p:cNvCxnSpPr>
          <p:nvPr/>
        </p:nvCxnSpPr>
        <p:spPr bwMode="auto">
          <a:xfrm flipH="1">
            <a:off x="7186921" y="2459685"/>
            <a:ext cx="356879" cy="438891"/>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sp>
        <p:nvSpPr>
          <p:cNvPr id="18" name="Rectangle 17">
            <a:extLst>
              <a:ext uri="{FF2B5EF4-FFF2-40B4-BE49-F238E27FC236}">
                <a16:creationId xmlns:a16="http://schemas.microsoft.com/office/drawing/2014/main" id="{3CB0F9A0-B1BB-9C37-BE07-C5D07D101AE3}"/>
              </a:ext>
            </a:extLst>
          </p:cNvPr>
          <p:cNvSpPr/>
          <p:nvPr/>
        </p:nvSpPr>
        <p:spPr>
          <a:xfrm>
            <a:off x="7543800" y="3151511"/>
            <a:ext cx="1250156" cy="784830"/>
          </a:xfrm>
          <a:prstGeom prst="rect">
            <a:avLst/>
          </a:prstGeom>
          <a:ln>
            <a:solidFill>
              <a:srgbClr val="3333FF"/>
            </a:solidFill>
          </a:ln>
        </p:spPr>
        <p:txBody>
          <a:bodyPr wrap="square">
            <a:spAutoFit/>
          </a:bodyPr>
          <a:lstStyle/>
          <a:p>
            <a:pPr defTabSz="685800" eaLnBrk="0" hangingPunct="0">
              <a:spcAft>
                <a:spcPts val="675"/>
              </a:spcAft>
            </a:pPr>
            <a:r>
              <a:rPr lang="en-GB" sz="900" dirty="0">
                <a:solidFill>
                  <a:srgbClr val="0000FF"/>
                </a:solidFill>
                <a:ea typeface="宋体" panose="02010600030101010101" pitchFamily="2" charset="-122"/>
                <a:cs typeface="Times New Roman" panose="02020603050405020304" pitchFamily="18" charset="0"/>
              </a:rPr>
              <a:t>You could use the grey bar to quickly move around your editing area (in case the file is huge).  </a:t>
            </a:r>
          </a:p>
        </p:txBody>
      </p:sp>
      <p:cxnSp>
        <p:nvCxnSpPr>
          <p:cNvPr id="19" name="Straight Arrow Connector 18">
            <a:extLst>
              <a:ext uri="{FF2B5EF4-FFF2-40B4-BE49-F238E27FC236}">
                <a16:creationId xmlns:a16="http://schemas.microsoft.com/office/drawing/2014/main" id="{AA457AD0-64BC-C710-ACBF-685953D6855F}"/>
              </a:ext>
            </a:extLst>
          </p:cNvPr>
          <p:cNvCxnSpPr>
            <a:cxnSpLocks/>
            <a:stCxn id="18" idx="1"/>
          </p:cNvCxnSpPr>
          <p:nvPr/>
        </p:nvCxnSpPr>
        <p:spPr bwMode="auto">
          <a:xfrm flipH="1">
            <a:off x="7391400" y="3543926"/>
            <a:ext cx="152400" cy="107262"/>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sp>
        <p:nvSpPr>
          <p:cNvPr id="23" name="Slide Number Placeholder 5">
            <a:extLst>
              <a:ext uri="{FF2B5EF4-FFF2-40B4-BE49-F238E27FC236}">
                <a16:creationId xmlns:a16="http://schemas.microsoft.com/office/drawing/2014/main" id="{858E4F8C-B7F6-9FF0-A91B-AA6F54D86D21}"/>
              </a:ext>
            </a:extLst>
          </p:cNvPr>
          <p:cNvSpPr>
            <a:spLocks noGrp="1"/>
          </p:cNvSpPr>
          <p:nvPr/>
        </p:nvSpPr>
        <p:spPr bwMode="auto">
          <a:xfrm>
            <a:off x="488425" y="6248400"/>
            <a:ext cx="82296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l"/>
            <a:r>
              <a:rPr lang="en-GB" altLang="en-US" dirty="0">
                <a:solidFill>
                  <a:srgbClr val="898989"/>
                </a:solidFill>
                <a:latin typeface="Myriad pro"/>
              </a:rPr>
              <a:t>© 2023 oneM2M Partners</a:t>
            </a:r>
          </a:p>
          <a:p>
            <a:pPr algn="ctr"/>
            <a:endParaRPr lang="en-GB" altLang="en-US" dirty="0">
              <a:solidFill>
                <a:srgbClr val="898989"/>
              </a:solidFill>
              <a:latin typeface="Myriad pro"/>
            </a:endParaRPr>
          </a:p>
          <a:p>
            <a:fld id="{86CB42C0-9CA1-4A00-8D2A-5795FA32B466}" type="slidenum">
              <a:rPr lang="en-US" altLang="en-US" smtClean="0">
                <a:solidFill>
                  <a:srgbClr val="898989"/>
                </a:solidFill>
                <a:latin typeface="Myriad pro"/>
              </a:rPr>
              <a:t>12</a:t>
            </a:fld>
            <a:endParaRPr lang="en-US" altLang="en-US" dirty="0">
              <a:solidFill>
                <a:srgbClr val="898989"/>
              </a:solidFill>
              <a:latin typeface="Myriad pro"/>
            </a:endParaRPr>
          </a:p>
        </p:txBody>
      </p:sp>
    </p:spTree>
    <p:extLst>
      <p:ext uri="{BB962C8B-B14F-4D97-AF65-F5344CB8AC3E}">
        <p14:creationId xmlns:p14="http://schemas.microsoft.com/office/powerpoint/2010/main" val="380193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94597EA-4083-C085-4FAC-C08C9E7275E9}"/>
              </a:ext>
            </a:extLst>
          </p:cNvPr>
          <p:cNvPicPr>
            <a:picLocks noChangeAspect="1"/>
          </p:cNvPicPr>
          <p:nvPr/>
        </p:nvPicPr>
        <p:blipFill rotWithShape="1">
          <a:blip r:embed="rId2"/>
          <a:srcRect t="5555" b="9623"/>
          <a:stretch/>
        </p:blipFill>
        <p:spPr>
          <a:xfrm>
            <a:off x="495866" y="1838874"/>
            <a:ext cx="8229599" cy="3926532"/>
          </a:xfrm>
          <a:prstGeom prst="rect">
            <a:avLst/>
          </a:prstGeom>
        </p:spPr>
      </p:pic>
      <p:sp>
        <p:nvSpPr>
          <p:cNvPr id="2" name="Title 1">
            <a:extLst>
              <a:ext uri="{FF2B5EF4-FFF2-40B4-BE49-F238E27FC236}">
                <a16:creationId xmlns:a16="http://schemas.microsoft.com/office/drawing/2014/main" id="{2A611A48-20BF-5FCF-5CBA-812546C854D7}"/>
              </a:ext>
            </a:extLst>
          </p:cNvPr>
          <p:cNvSpPr>
            <a:spLocks noGrp="1"/>
          </p:cNvSpPr>
          <p:nvPr>
            <p:ph type="title"/>
          </p:nvPr>
        </p:nvSpPr>
        <p:spPr/>
        <p:txBody>
          <a:bodyPr/>
          <a:lstStyle/>
          <a:p>
            <a:r>
              <a:rPr lang="en-US" altLang="zh-CN" sz="4000" dirty="0"/>
              <a:t>Web IDE: diff and commit</a:t>
            </a:r>
            <a:endParaRPr lang="zh-CN" altLang="en-US" sz="4000" dirty="0"/>
          </a:p>
        </p:txBody>
      </p:sp>
      <p:sp>
        <p:nvSpPr>
          <p:cNvPr id="4" name="Rectangle 3">
            <a:extLst>
              <a:ext uri="{FF2B5EF4-FFF2-40B4-BE49-F238E27FC236}">
                <a16:creationId xmlns:a16="http://schemas.microsoft.com/office/drawing/2014/main" id="{D3D98E44-2752-AF0D-12AE-5028A062DF3A}"/>
              </a:ext>
            </a:extLst>
          </p:cNvPr>
          <p:cNvSpPr/>
          <p:nvPr/>
        </p:nvSpPr>
        <p:spPr>
          <a:xfrm>
            <a:off x="1021557" y="5820369"/>
            <a:ext cx="3196828" cy="230832"/>
          </a:xfrm>
          <a:prstGeom prst="rect">
            <a:avLst/>
          </a:prstGeom>
          <a:ln>
            <a:solidFill>
              <a:srgbClr val="3333FF"/>
            </a:solidFill>
          </a:ln>
        </p:spPr>
        <p:txBody>
          <a:bodyPr wrap="square">
            <a:spAutoFit/>
          </a:bodyPr>
          <a:lstStyle/>
          <a:p>
            <a:pPr defTabSz="685800" eaLnBrk="0" hangingPunct="0">
              <a:spcAft>
                <a:spcPts val="675"/>
              </a:spcAft>
            </a:pPr>
            <a:r>
              <a:rPr lang="en-GB" sz="900" dirty="0">
                <a:solidFill>
                  <a:srgbClr val="0000FF"/>
                </a:solidFill>
                <a:ea typeface="宋体" panose="02010600030101010101" pitchFamily="2" charset="-122"/>
                <a:cs typeface="Times New Roman" panose="02020603050405020304" pitchFamily="18" charset="0"/>
              </a:rPr>
              <a:t>Step 1: Select this button to check the total changes (per file). </a:t>
            </a:r>
          </a:p>
        </p:txBody>
      </p:sp>
      <p:cxnSp>
        <p:nvCxnSpPr>
          <p:cNvPr id="6" name="Straight Arrow Connector 5">
            <a:extLst>
              <a:ext uri="{FF2B5EF4-FFF2-40B4-BE49-F238E27FC236}">
                <a16:creationId xmlns:a16="http://schemas.microsoft.com/office/drawing/2014/main" id="{8E5BB0DC-AD0E-2703-B501-029319171150}"/>
              </a:ext>
            </a:extLst>
          </p:cNvPr>
          <p:cNvCxnSpPr>
            <a:cxnSpLocks/>
            <a:stCxn id="4" idx="1"/>
          </p:cNvCxnSpPr>
          <p:nvPr/>
        </p:nvCxnSpPr>
        <p:spPr bwMode="auto">
          <a:xfrm flipH="1" flipV="1">
            <a:off x="635794" y="2915996"/>
            <a:ext cx="385763" cy="3019789"/>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sp>
        <p:nvSpPr>
          <p:cNvPr id="12" name="Rectangle 11">
            <a:extLst>
              <a:ext uri="{FF2B5EF4-FFF2-40B4-BE49-F238E27FC236}">
                <a16:creationId xmlns:a16="http://schemas.microsoft.com/office/drawing/2014/main" id="{A00C1594-D457-F6D7-7C18-270AEC42985B}"/>
              </a:ext>
            </a:extLst>
          </p:cNvPr>
          <p:cNvSpPr/>
          <p:nvPr/>
        </p:nvSpPr>
        <p:spPr>
          <a:xfrm>
            <a:off x="4500562" y="5791200"/>
            <a:ext cx="4007644" cy="369332"/>
          </a:xfrm>
          <a:prstGeom prst="rect">
            <a:avLst/>
          </a:prstGeom>
          <a:ln>
            <a:solidFill>
              <a:srgbClr val="3333FF"/>
            </a:solidFill>
          </a:ln>
        </p:spPr>
        <p:txBody>
          <a:bodyPr wrap="square">
            <a:spAutoFit/>
          </a:bodyPr>
          <a:lstStyle/>
          <a:p>
            <a:pPr defTabSz="685800" eaLnBrk="0" hangingPunct="0">
              <a:spcAft>
                <a:spcPts val="675"/>
              </a:spcAft>
            </a:pPr>
            <a:r>
              <a:rPr lang="en-GB" sz="900" dirty="0">
                <a:solidFill>
                  <a:srgbClr val="0000FF"/>
                </a:solidFill>
                <a:ea typeface="宋体" panose="02010600030101010101" pitchFamily="2" charset="-122"/>
                <a:cs typeface="Times New Roman" panose="02020603050405020304" pitchFamily="18" charset="0"/>
              </a:rPr>
              <a:t>Step2: each highlight indicates a change. You could see the line-by-line difference (against original file, which is in the left part)</a:t>
            </a:r>
          </a:p>
        </p:txBody>
      </p:sp>
      <p:cxnSp>
        <p:nvCxnSpPr>
          <p:cNvPr id="13" name="Straight Arrow Connector 12">
            <a:extLst>
              <a:ext uri="{FF2B5EF4-FFF2-40B4-BE49-F238E27FC236}">
                <a16:creationId xmlns:a16="http://schemas.microsoft.com/office/drawing/2014/main" id="{22D75400-9A1C-8238-5726-6F7F2DCF0D1E}"/>
              </a:ext>
            </a:extLst>
          </p:cNvPr>
          <p:cNvCxnSpPr>
            <a:cxnSpLocks/>
            <a:stCxn id="12" idx="0"/>
          </p:cNvCxnSpPr>
          <p:nvPr/>
        </p:nvCxnSpPr>
        <p:spPr bwMode="auto">
          <a:xfrm flipH="1" flipV="1">
            <a:off x="6248400" y="3071402"/>
            <a:ext cx="255984" cy="2719798"/>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sp>
        <p:nvSpPr>
          <p:cNvPr id="20" name="Rectangle 19">
            <a:extLst>
              <a:ext uri="{FF2B5EF4-FFF2-40B4-BE49-F238E27FC236}">
                <a16:creationId xmlns:a16="http://schemas.microsoft.com/office/drawing/2014/main" id="{1F915D64-30D3-AD97-E71A-C53944514F81}"/>
              </a:ext>
            </a:extLst>
          </p:cNvPr>
          <p:cNvSpPr/>
          <p:nvPr/>
        </p:nvSpPr>
        <p:spPr>
          <a:xfrm>
            <a:off x="609600" y="1244769"/>
            <a:ext cx="1524000" cy="230832"/>
          </a:xfrm>
          <a:prstGeom prst="rect">
            <a:avLst/>
          </a:prstGeom>
          <a:ln>
            <a:solidFill>
              <a:srgbClr val="3333FF"/>
            </a:solidFill>
          </a:ln>
        </p:spPr>
        <p:txBody>
          <a:bodyPr wrap="square">
            <a:spAutoFit/>
          </a:bodyPr>
          <a:lstStyle/>
          <a:p>
            <a:pPr defTabSz="685800" eaLnBrk="0" hangingPunct="0">
              <a:spcAft>
                <a:spcPts val="675"/>
              </a:spcAft>
            </a:pPr>
            <a:r>
              <a:rPr lang="en-GB" sz="900" dirty="0">
                <a:solidFill>
                  <a:srgbClr val="0000FF"/>
                </a:solidFill>
                <a:ea typeface="宋体" panose="02010600030101010101" pitchFamily="2" charset="-122"/>
                <a:cs typeface="Times New Roman" panose="02020603050405020304" pitchFamily="18" charset="0"/>
              </a:rPr>
              <a:t>Step 3: Input commit name</a:t>
            </a:r>
          </a:p>
        </p:txBody>
      </p:sp>
      <p:cxnSp>
        <p:nvCxnSpPr>
          <p:cNvPr id="21" name="Straight Arrow Connector 20">
            <a:extLst>
              <a:ext uri="{FF2B5EF4-FFF2-40B4-BE49-F238E27FC236}">
                <a16:creationId xmlns:a16="http://schemas.microsoft.com/office/drawing/2014/main" id="{22C22EAD-B22B-A304-187A-7DA9E1E25692}"/>
              </a:ext>
            </a:extLst>
          </p:cNvPr>
          <p:cNvCxnSpPr>
            <a:cxnSpLocks/>
            <a:stCxn id="20" idx="2"/>
          </p:cNvCxnSpPr>
          <p:nvPr/>
        </p:nvCxnSpPr>
        <p:spPr bwMode="auto">
          <a:xfrm flipH="1">
            <a:off x="838200" y="1475601"/>
            <a:ext cx="533400" cy="810399"/>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sp>
        <p:nvSpPr>
          <p:cNvPr id="22" name="Rectangle 21">
            <a:extLst>
              <a:ext uri="{FF2B5EF4-FFF2-40B4-BE49-F238E27FC236}">
                <a16:creationId xmlns:a16="http://schemas.microsoft.com/office/drawing/2014/main" id="{074C5375-462B-7DB0-2D8E-D303146FB3FF}"/>
              </a:ext>
            </a:extLst>
          </p:cNvPr>
          <p:cNvSpPr/>
          <p:nvPr/>
        </p:nvSpPr>
        <p:spPr>
          <a:xfrm>
            <a:off x="2433042" y="1270690"/>
            <a:ext cx="2596158" cy="369332"/>
          </a:xfrm>
          <a:prstGeom prst="rect">
            <a:avLst/>
          </a:prstGeom>
          <a:ln>
            <a:solidFill>
              <a:srgbClr val="3333FF"/>
            </a:solidFill>
          </a:ln>
        </p:spPr>
        <p:txBody>
          <a:bodyPr wrap="square">
            <a:spAutoFit/>
          </a:bodyPr>
          <a:lstStyle/>
          <a:p>
            <a:pPr defTabSz="685800" eaLnBrk="0" hangingPunct="0">
              <a:spcAft>
                <a:spcPts val="675"/>
              </a:spcAft>
            </a:pPr>
            <a:r>
              <a:rPr lang="en-GB" sz="900" dirty="0">
                <a:solidFill>
                  <a:srgbClr val="0000FF"/>
                </a:solidFill>
                <a:ea typeface="宋体" panose="02010600030101010101" pitchFamily="2" charset="-122"/>
                <a:cs typeface="Times New Roman" panose="02020603050405020304" pitchFamily="18" charset="0"/>
              </a:rPr>
              <a:t>Step 4: click “Commit &amp; Push” button. This is to commit the change and push to Gitlab server.</a:t>
            </a:r>
          </a:p>
        </p:txBody>
      </p:sp>
      <p:cxnSp>
        <p:nvCxnSpPr>
          <p:cNvPr id="23" name="Straight Arrow Connector 22">
            <a:extLst>
              <a:ext uri="{FF2B5EF4-FFF2-40B4-BE49-F238E27FC236}">
                <a16:creationId xmlns:a16="http://schemas.microsoft.com/office/drawing/2014/main" id="{0AAA742A-C1F9-E6FB-59E2-C57DB52AF150}"/>
              </a:ext>
            </a:extLst>
          </p:cNvPr>
          <p:cNvCxnSpPr>
            <a:cxnSpLocks/>
            <a:stCxn id="22" idx="2"/>
          </p:cNvCxnSpPr>
          <p:nvPr/>
        </p:nvCxnSpPr>
        <p:spPr bwMode="auto">
          <a:xfrm flipH="1">
            <a:off x="1828800" y="1640022"/>
            <a:ext cx="1902321" cy="874578"/>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sp>
        <p:nvSpPr>
          <p:cNvPr id="24" name="Rectangle 23">
            <a:extLst>
              <a:ext uri="{FF2B5EF4-FFF2-40B4-BE49-F238E27FC236}">
                <a16:creationId xmlns:a16="http://schemas.microsoft.com/office/drawing/2014/main" id="{3BC90725-8B59-C7C6-40F1-0BBDD488D296}"/>
              </a:ext>
            </a:extLst>
          </p:cNvPr>
          <p:cNvSpPr/>
          <p:nvPr/>
        </p:nvSpPr>
        <p:spPr>
          <a:xfrm>
            <a:off x="5395992" y="1168569"/>
            <a:ext cx="2596158" cy="507831"/>
          </a:xfrm>
          <a:prstGeom prst="rect">
            <a:avLst/>
          </a:prstGeom>
          <a:ln>
            <a:solidFill>
              <a:srgbClr val="3333FF"/>
            </a:solidFill>
          </a:ln>
        </p:spPr>
        <p:txBody>
          <a:bodyPr wrap="square">
            <a:spAutoFit/>
          </a:bodyPr>
          <a:lstStyle/>
          <a:p>
            <a:pPr defTabSz="685800" eaLnBrk="0" hangingPunct="0">
              <a:spcAft>
                <a:spcPts val="675"/>
              </a:spcAft>
            </a:pPr>
            <a:r>
              <a:rPr lang="en-GB" sz="900" dirty="0">
                <a:solidFill>
                  <a:srgbClr val="0000FF"/>
                </a:solidFill>
                <a:ea typeface="宋体" panose="02010600030101010101" pitchFamily="2" charset="-122"/>
                <a:cs typeface="Times New Roman" panose="02020603050405020304" pitchFamily="18" charset="0"/>
              </a:rPr>
              <a:t>Step 5: Confirm the commit to your CR branch or create a new CR branch following the naming convention</a:t>
            </a:r>
          </a:p>
        </p:txBody>
      </p:sp>
      <p:pic>
        <p:nvPicPr>
          <p:cNvPr id="33" name="Picture 32">
            <a:extLst>
              <a:ext uri="{FF2B5EF4-FFF2-40B4-BE49-F238E27FC236}">
                <a16:creationId xmlns:a16="http://schemas.microsoft.com/office/drawing/2014/main" id="{5DB9A92D-86D5-AB98-D589-678A43CDB70C}"/>
              </a:ext>
            </a:extLst>
          </p:cNvPr>
          <p:cNvPicPr>
            <a:picLocks noChangeAspect="1"/>
          </p:cNvPicPr>
          <p:nvPr/>
        </p:nvPicPr>
        <p:blipFill rotWithShape="1">
          <a:blip r:embed="rId3"/>
          <a:srcRect l="31667" t="10000" r="32500" b="77600"/>
          <a:stretch/>
        </p:blipFill>
        <p:spPr>
          <a:xfrm>
            <a:off x="2925257" y="2049895"/>
            <a:ext cx="3276600" cy="637754"/>
          </a:xfrm>
          <a:prstGeom prst="rect">
            <a:avLst/>
          </a:prstGeom>
        </p:spPr>
      </p:pic>
      <p:cxnSp>
        <p:nvCxnSpPr>
          <p:cNvPr id="25" name="Straight Arrow Connector 24">
            <a:extLst>
              <a:ext uri="{FF2B5EF4-FFF2-40B4-BE49-F238E27FC236}">
                <a16:creationId xmlns:a16="http://schemas.microsoft.com/office/drawing/2014/main" id="{12386D25-AD39-804D-B921-1C64308A1F39}"/>
              </a:ext>
            </a:extLst>
          </p:cNvPr>
          <p:cNvCxnSpPr>
            <a:cxnSpLocks/>
            <a:stCxn id="24" idx="2"/>
          </p:cNvCxnSpPr>
          <p:nvPr/>
        </p:nvCxnSpPr>
        <p:spPr bwMode="auto">
          <a:xfrm flipH="1">
            <a:off x="4218385" y="1676400"/>
            <a:ext cx="2475686" cy="887171"/>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sp>
        <p:nvSpPr>
          <p:cNvPr id="39" name="Slide Number Placeholder 5">
            <a:extLst>
              <a:ext uri="{FF2B5EF4-FFF2-40B4-BE49-F238E27FC236}">
                <a16:creationId xmlns:a16="http://schemas.microsoft.com/office/drawing/2014/main" id="{D1E23027-4DB6-22A7-BC0E-9BAD9CD12513}"/>
              </a:ext>
            </a:extLst>
          </p:cNvPr>
          <p:cNvSpPr>
            <a:spLocks noGrp="1"/>
          </p:cNvSpPr>
          <p:nvPr/>
        </p:nvSpPr>
        <p:spPr bwMode="auto">
          <a:xfrm>
            <a:off x="488425" y="6248400"/>
            <a:ext cx="82296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l"/>
            <a:r>
              <a:rPr lang="en-GB" altLang="en-US" dirty="0">
                <a:solidFill>
                  <a:srgbClr val="898989"/>
                </a:solidFill>
                <a:latin typeface="Myriad pro"/>
              </a:rPr>
              <a:t>© 2023 oneM2M Partners</a:t>
            </a:r>
          </a:p>
          <a:p>
            <a:pPr algn="ctr"/>
            <a:endParaRPr lang="en-GB" altLang="en-US" dirty="0">
              <a:solidFill>
                <a:srgbClr val="898989"/>
              </a:solidFill>
              <a:latin typeface="Myriad pro"/>
            </a:endParaRPr>
          </a:p>
          <a:p>
            <a:fld id="{86CB42C0-9CA1-4A00-8D2A-5795FA32B466}" type="slidenum">
              <a:rPr lang="en-US" altLang="en-US" smtClean="0">
                <a:solidFill>
                  <a:srgbClr val="898989"/>
                </a:solidFill>
                <a:latin typeface="Myriad pro"/>
              </a:rPr>
              <a:t>13</a:t>
            </a:fld>
            <a:endParaRPr lang="en-US" altLang="en-US" dirty="0">
              <a:solidFill>
                <a:srgbClr val="898989"/>
              </a:solidFill>
              <a:latin typeface="Myriad pro"/>
            </a:endParaRPr>
          </a:p>
        </p:txBody>
      </p:sp>
    </p:spTree>
    <p:extLst>
      <p:ext uri="{BB962C8B-B14F-4D97-AF65-F5344CB8AC3E}">
        <p14:creationId xmlns:p14="http://schemas.microsoft.com/office/powerpoint/2010/main" val="73336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22" presetClass="entr" presetSubtype="4"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22" presetClass="entr" presetSubtype="4" fill="hold"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20" grpId="0" animBg="1"/>
      <p:bldP spid="22"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B39386-A42D-20AE-F570-4B90C816954A}"/>
              </a:ext>
            </a:extLst>
          </p:cNvPr>
          <p:cNvPicPr>
            <a:picLocks noChangeAspect="1"/>
          </p:cNvPicPr>
          <p:nvPr/>
        </p:nvPicPr>
        <p:blipFill rotWithShape="1">
          <a:blip r:embed="rId2"/>
          <a:srcRect t="5556" b="9999"/>
          <a:stretch/>
        </p:blipFill>
        <p:spPr>
          <a:xfrm>
            <a:off x="482601" y="2113280"/>
            <a:ext cx="6299200" cy="2992120"/>
          </a:xfrm>
          <a:prstGeom prst="rect">
            <a:avLst/>
          </a:prstGeom>
        </p:spPr>
      </p:pic>
      <p:sp>
        <p:nvSpPr>
          <p:cNvPr id="2" name="Title 1">
            <a:extLst>
              <a:ext uri="{FF2B5EF4-FFF2-40B4-BE49-F238E27FC236}">
                <a16:creationId xmlns:a16="http://schemas.microsoft.com/office/drawing/2014/main" id="{0F030F2D-387E-4271-81FA-9F0F667E2EC9}"/>
              </a:ext>
            </a:extLst>
          </p:cNvPr>
          <p:cNvSpPr>
            <a:spLocks noGrp="1"/>
          </p:cNvSpPr>
          <p:nvPr>
            <p:ph type="title"/>
          </p:nvPr>
        </p:nvSpPr>
        <p:spPr/>
        <p:txBody>
          <a:bodyPr/>
          <a:lstStyle/>
          <a:p>
            <a:r>
              <a:rPr lang="en-US" sz="4000" dirty="0"/>
              <a:t>Gitlab: </a:t>
            </a:r>
            <a:r>
              <a:rPr lang="en-US" sz="4000" dirty="0">
                <a:latin typeface="Calibri" panose="020F0502020204030204" pitchFamily="34" charset="0"/>
                <a:ea typeface="等线" panose="02010600030101010101" pitchFamily="2" charset="-122"/>
              </a:rPr>
              <a:t>Generating Word CR</a:t>
            </a:r>
            <a:endParaRPr lang="en-US" sz="4000" dirty="0"/>
          </a:p>
        </p:txBody>
      </p:sp>
      <p:sp>
        <p:nvSpPr>
          <p:cNvPr id="6" name="TextBox 5">
            <a:extLst>
              <a:ext uri="{FF2B5EF4-FFF2-40B4-BE49-F238E27FC236}">
                <a16:creationId xmlns:a16="http://schemas.microsoft.com/office/drawing/2014/main" id="{060E8E38-47D3-4B30-9ED5-D6183B5AE50D}"/>
              </a:ext>
            </a:extLst>
          </p:cNvPr>
          <p:cNvSpPr txBox="1"/>
          <p:nvPr/>
        </p:nvSpPr>
        <p:spPr>
          <a:xfrm>
            <a:off x="482601" y="5402255"/>
            <a:ext cx="3755847" cy="456087"/>
          </a:xfrm>
          <a:prstGeom prst="rect">
            <a:avLst/>
          </a:prstGeom>
          <a:noFill/>
          <a:ln>
            <a:solidFill>
              <a:srgbClr val="0000FF"/>
            </a:solidFill>
          </a:ln>
        </p:spPr>
        <p:txBody>
          <a:bodyPr wrap="square">
            <a:spAutoFit/>
          </a:bodyPr>
          <a:lstStyle/>
          <a:p>
            <a:pPr defTabSz="685800" eaLnBrk="0" hangingPunct="0">
              <a:spcAft>
                <a:spcPts val="675"/>
              </a:spcAft>
            </a:pPr>
            <a:r>
              <a:rPr lang="en-GB" sz="788" dirty="0">
                <a:solidFill>
                  <a:srgbClr val="0000FF"/>
                </a:solidFill>
                <a:ea typeface="宋体" panose="02010600030101010101" pitchFamily="2" charset="-122"/>
                <a:cs typeface="Times New Roman" panose="02020603050405020304" pitchFamily="18" charset="0"/>
              </a:rPr>
              <a:t>Note 2: Before MR is approved in the corresponding meeting, the merge request will not be merged into the target release branch.  When MR is approved, Rapporteur can proceed with the merge of the MR.</a:t>
            </a:r>
          </a:p>
        </p:txBody>
      </p:sp>
      <p:sp>
        <p:nvSpPr>
          <p:cNvPr id="7" name="TextBox 6">
            <a:extLst>
              <a:ext uri="{FF2B5EF4-FFF2-40B4-BE49-F238E27FC236}">
                <a16:creationId xmlns:a16="http://schemas.microsoft.com/office/drawing/2014/main" id="{771B76A0-BFFF-4EB7-BAD1-5EB8F5FC5E3A}"/>
              </a:ext>
            </a:extLst>
          </p:cNvPr>
          <p:cNvSpPr txBox="1"/>
          <p:nvPr/>
        </p:nvSpPr>
        <p:spPr>
          <a:xfrm>
            <a:off x="7024401" y="4560336"/>
            <a:ext cx="1668092" cy="334835"/>
          </a:xfrm>
          <a:prstGeom prst="rect">
            <a:avLst/>
          </a:prstGeom>
          <a:noFill/>
          <a:ln>
            <a:solidFill>
              <a:srgbClr val="0000FF"/>
            </a:solidFill>
          </a:ln>
        </p:spPr>
        <p:txBody>
          <a:bodyPr wrap="square">
            <a:spAutoFit/>
          </a:bodyPr>
          <a:lstStyle/>
          <a:p>
            <a:pPr defTabSz="685800" eaLnBrk="0" hangingPunct="0">
              <a:spcAft>
                <a:spcPts val="675"/>
              </a:spcAft>
            </a:pPr>
            <a:r>
              <a:rPr lang="en-GB" sz="788" dirty="0">
                <a:solidFill>
                  <a:srgbClr val="0000FF"/>
                </a:solidFill>
                <a:ea typeface="宋体" panose="02010600030101010101" pitchFamily="2" charset="-122"/>
                <a:cs typeface="Times New Roman" panose="02020603050405020304" pitchFamily="18" charset="0"/>
              </a:rPr>
              <a:t>Step 2: Click first option (“Download Word CR text:archive artifact)</a:t>
            </a:r>
          </a:p>
        </p:txBody>
      </p:sp>
      <p:sp>
        <p:nvSpPr>
          <p:cNvPr id="14" name="TextBox 13">
            <a:extLst>
              <a:ext uri="{FF2B5EF4-FFF2-40B4-BE49-F238E27FC236}">
                <a16:creationId xmlns:a16="http://schemas.microsoft.com/office/drawing/2014/main" id="{069D11B9-9D53-409A-A1B1-6F8756C1A212}"/>
              </a:ext>
            </a:extLst>
          </p:cNvPr>
          <p:cNvSpPr txBox="1"/>
          <p:nvPr/>
        </p:nvSpPr>
        <p:spPr>
          <a:xfrm>
            <a:off x="7024401" y="5079763"/>
            <a:ext cx="1668092" cy="698589"/>
          </a:xfrm>
          <a:prstGeom prst="rect">
            <a:avLst/>
          </a:prstGeom>
          <a:noFill/>
          <a:ln>
            <a:solidFill>
              <a:srgbClr val="0000FF"/>
            </a:solidFill>
          </a:ln>
        </p:spPr>
        <p:txBody>
          <a:bodyPr wrap="square">
            <a:spAutoFit/>
          </a:bodyPr>
          <a:lstStyle/>
          <a:p>
            <a:pPr defTabSz="685800" eaLnBrk="0" hangingPunct="0">
              <a:spcAft>
                <a:spcPts val="675"/>
              </a:spcAft>
            </a:pPr>
            <a:r>
              <a:rPr lang="en-GB" sz="788" dirty="0">
                <a:solidFill>
                  <a:srgbClr val="0000FF"/>
                </a:solidFill>
                <a:ea typeface="宋体" panose="02010600030101010101" pitchFamily="2" charset="-122"/>
                <a:cs typeface="Times New Roman" panose="02020603050405020304" pitchFamily="18" charset="0"/>
              </a:rPr>
              <a:t>The automatically generated word artifact is a Word file with line-by-line track change including the CR cover page. Word CR can now be uploaded into the oneM2M portal.</a:t>
            </a:r>
          </a:p>
        </p:txBody>
      </p:sp>
      <p:sp>
        <p:nvSpPr>
          <p:cNvPr id="15" name="TextBox 14">
            <a:extLst>
              <a:ext uri="{FF2B5EF4-FFF2-40B4-BE49-F238E27FC236}">
                <a16:creationId xmlns:a16="http://schemas.microsoft.com/office/drawing/2014/main" id="{1C9F93EC-E57B-4CB6-B93E-EFE4D73EE87E}"/>
              </a:ext>
            </a:extLst>
          </p:cNvPr>
          <p:cNvSpPr txBox="1"/>
          <p:nvPr/>
        </p:nvSpPr>
        <p:spPr>
          <a:xfrm>
            <a:off x="7028868" y="4092892"/>
            <a:ext cx="1668092" cy="213585"/>
          </a:xfrm>
          <a:prstGeom prst="rect">
            <a:avLst/>
          </a:prstGeom>
          <a:noFill/>
          <a:ln>
            <a:solidFill>
              <a:srgbClr val="0000FF"/>
            </a:solidFill>
          </a:ln>
        </p:spPr>
        <p:txBody>
          <a:bodyPr wrap="square">
            <a:spAutoFit/>
          </a:bodyPr>
          <a:lstStyle/>
          <a:p>
            <a:pPr defTabSz="685800" eaLnBrk="0" hangingPunct="0">
              <a:spcAft>
                <a:spcPts val="675"/>
              </a:spcAft>
            </a:pPr>
            <a:r>
              <a:rPr lang="en-GB" sz="788" dirty="0">
                <a:solidFill>
                  <a:srgbClr val="0000FF"/>
                </a:solidFill>
                <a:ea typeface="宋体" panose="02010600030101010101" pitchFamily="2" charset="-122"/>
                <a:cs typeface="Times New Roman" panose="02020603050405020304" pitchFamily="18" charset="0"/>
              </a:rPr>
              <a:t>Step 1: Open your merge request</a:t>
            </a:r>
          </a:p>
        </p:txBody>
      </p:sp>
      <p:cxnSp>
        <p:nvCxnSpPr>
          <p:cNvPr id="16" name="Straight Arrow Connector 15">
            <a:extLst>
              <a:ext uri="{FF2B5EF4-FFF2-40B4-BE49-F238E27FC236}">
                <a16:creationId xmlns:a16="http://schemas.microsoft.com/office/drawing/2014/main" id="{D498941A-6C2E-464C-A1B6-1CBF58B4300F}"/>
              </a:ext>
            </a:extLst>
          </p:cNvPr>
          <p:cNvCxnSpPr>
            <a:cxnSpLocks/>
            <a:stCxn id="7" idx="1"/>
          </p:cNvCxnSpPr>
          <p:nvPr/>
        </p:nvCxnSpPr>
        <p:spPr bwMode="auto">
          <a:xfrm flipH="1">
            <a:off x="5105400" y="4727754"/>
            <a:ext cx="1919001" cy="55154"/>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34DD2C01-66BA-42BD-9015-7A142DD679F2}"/>
              </a:ext>
            </a:extLst>
          </p:cNvPr>
          <p:cNvCxnSpPr>
            <a:cxnSpLocks/>
            <a:stCxn id="15" idx="1"/>
          </p:cNvCxnSpPr>
          <p:nvPr/>
        </p:nvCxnSpPr>
        <p:spPr bwMode="auto">
          <a:xfrm flipH="1" flipV="1">
            <a:off x="1371600" y="3046248"/>
            <a:ext cx="5657268" cy="1153437"/>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sp>
        <p:nvSpPr>
          <p:cNvPr id="18" name="TextBox 17">
            <a:extLst>
              <a:ext uri="{FF2B5EF4-FFF2-40B4-BE49-F238E27FC236}">
                <a16:creationId xmlns:a16="http://schemas.microsoft.com/office/drawing/2014/main" id="{5AC246B1-1E81-4C6D-8AC2-9F5086E37BC6}"/>
              </a:ext>
            </a:extLst>
          </p:cNvPr>
          <p:cNvSpPr txBox="1"/>
          <p:nvPr/>
        </p:nvSpPr>
        <p:spPr>
          <a:xfrm>
            <a:off x="7033948" y="2347659"/>
            <a:ext cx="1668092" cy="698589"/>
          </a:xfrm>
          <a:prstGeom prst="rect">
            <a:avLst/>
          </a:prstGeom>
          <a:noFill/>
          <a:ln>
            <a:solidFill>
              <a:srgbClr val="0000FF"/>
            </a:solidFill>
          </a:ln>
        </p:spPr>
        <p:txBody>
          <a:bodyPr wrap="square">
            <a:spAutoFit/>
          </a:bodyPr>
          <a:lstStyle/>
          <a:p>
            <a:pPr defTabSz="685800" eaLnBrk="0" hangingPunct="0">
              <a:spcAft>
                <a:spcPts val="675"/>
              </a:spcAft>
            </a:pPr>
            <a:r>
              <a:rPr lang="en-US" sz="788" dirty="0">
                <a:solidFill>
                  <a:srgbClr val="0000FF"/>
                </a:solidFill>
                <a:ea typeface="宋体" panose="02010600030101010101" pitchFamily="2" charset="-122"/>
                <a:cs typeface="Times New Roman" panose="02020603050405020304" pitchFamily="18" charset="0"/>
              </a:rPr>
              <a:t>Note 1: Contribution author creates a merge request towards a release branch before meeting start. The MR Gitlab link is added to the MS Word CR introduction section."</a:t>
            </a:r>
            <a:endParaRPr lang="en-GB" sz="788" dirty="0">
              <a:solidFill>
                <a:srgbClr val="0000FF"/>
              </a:solidFill>
              <a:ea typeface="宋体" panose="02010600030101010101" pitchFamily="2" charset="-122"/>
              <a:cs typeface="Times New Roman" panose="02020603050405020304" pitchFamily="18" charset="0"/>
            </a:endParaRPr>
          </a:p>
        </p:txBody>
      </p:sp>
      <p:sp>
        <p:nvSpPr>
          <p:cNvPr id="20" name="TextBox 19">
            <a:extLst>
              <a:ext uri="{FF2B5EF4-FFF2-40B4-BE49-F238E27FC236}">
                <a16:creationId xmlns:a16="http://schemas.microsoft.com/office/drawing/2014/main" id="{2444CEF9-AD53-7568-C8DD-7D6ADE269ED8}"/>
              </a:ext>
            </a:extLst>
          </p:cNvPr>
          <p:cNvSpPr txBox="1"/>
          <p:nvPr/>
        </p:nvSpPr>
        <p:spPr>
          <a:xfrm>
            <a:off x="1371600" y="1629766"/>
            <a:ext cx="1668092" cy="334835"/>
          </a:xfrm>
          <a:prstGeom prst="rect">
            <a:avLst/>
          </a:prstGeom>
          <a:noFill/>
          <a:ln>
            <a:solidFill>
              <a:srgbClr val="0000FF"/>
            </a:solidFill>
          </a:ln>
        </p:spPr>
        <p:txBody>
          <a:bodyPr wrap="square">
            <a:spAutoFit/>
          </a:bodyPr>
          <a:lstStyle/>
          <a:p>
            <a:pPr defTabSz="685800" eaLnBrk="0" hangingPunct="0">
              <a:spcAft>
                <a:spcPts val="675"/>
              </a:spcAft>
            </a:pPr>
            <a:r>
              <a:rPr lang="en-GB" sz="788" dirty="0">
                <a:solidFill>
                  <a:srgbClr val="0000FF"/>
                </a:solidFill>
                <a:ea typeface="宋体" panose="02010600030101010101" pitchFamily="2" charset="-122"/>
                <a:cs typeface="Times New Roman" panose="02020603050405020304" pitchFamily="18" charset="0"/>
              </a:rPr>
              <a:t>You can see all changes of your MR by clicking  Changes tab</a:t>
            </a:r>
          </a:p>
        </p:txBody>
      </p:sp>
      <p:cxnSp>
        <p:nvCxnSpPr>
          <p:cNvPr id="21" name="Straight Arrow Connector 20">
            <a:extLst>
              <a:ext uri="{FF2B5EF4-FFF2-40B4-BE49-F238E27FC236}">
                <a16:creationId xmlns:a16="http://schemas.microsoft.com/office/drawing/2014/main" id="{C884721F-75C3-0492-5C76-0F5EA1E5573C}"/>
              </a:ext>
            </a:extLst>
          </p:cNvPr>
          <p:cNvCxnSpPr>
            <a:cxnSpLocks/>
            <a:stCxn id="20" idx="2"/>
          </p:cNvCxnSpPr>
          <p:nvPr/>
        </p:nvCxnSpPr>
        <p:spPr bwMode="auto">
          <a:xfrm>
            <a:off x="2205646" y="1964601"/>
            <a:ext cx="834046" cy="1007199"/>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sp>
        <p:nvSpPr>
          <p:cNvPr id="24" name="Slide Number Placeholder 5">
            <a:extLst>
              <a:ext uri="{FF2B5EF4-FFF2-40B4-BE49-F238E27FC236}">
                <a16:creationId xmlns:a16="http://schemas.microsoft.com/office/drawing/2014/main" id="{2EA66894-E639-836D-CF3A-3F86D0210D82}"/>
              </a:ext>
            </a:extLst>
          </p:cNvPr>
          <p:cNvSpPr>
            <a:spLocks noGrp="1"/>
          </p:cNvSpPr>
          <p:nvPr/>
        </p:nvSpPr>
        <p:spPr bwMode="auto">
          <a:xfrm>
            <a:off x="488425" y="6248400"/>
            <a:ext cx="82296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l"/>
            <a:r>
              <a:rPr lang="en-GB" altLang="en-US" dirty="0">
                <a:solidFill>
                  <a:srgbClr val="898989"/>
                </a:solidFill>
                <a:latin typeface="Myriad pro"/>
              </a:rPr>
              <a:t>© 2023 oneM2M Partners</a:t>
            </a:r>
          </a:p>
          <a:p>
            <a:pPr algn="ctr"/>
            <a:endParaRPr lang="en-GB" altLang="en-US" dirty="0">
              <a:solidFill>
                <a:srgbClr val="898989"/>
              </a:solidFill>
              <a:latin typeface="Myriad pro"/>
            </a:endParaRPr>
          </a:p>
          <a:p>
            <a:fld id="{86CB42C0-9CA1-4A00-8D2A-5795FA32B466}" type="slidenum">
              <a:rPr lang="en-US" altLang="en-US" smtClean="0">
                <a:solidFill>
                  <a:srgbClr val="898989"/>
                </a:solidFill>
                <a:latin typeface="Myriad pro"/>
              </a:rPr>
              <a:t>14</a:t>
            </a:fld>
            <a:endParaRPr lang="en-US" altLang="en-US" dirty="0">
              <a:solidFill>
                <a:srgbClr val="898989"/>
              </a:solidFill>
              <a:latin typeface="Myriad pro"/>
            </a:endParaRPr>
          </a:p>
        </p:txBody>
      </p:sp>
    </p:spTree>
    <p:extLst>
      <p:ext uri="{BB962C8B-B14F-4D97-AF65-F5344CB8AC3E}">
        <p14:creationId xmlns:p14="http://schemas.microsoft.com/office/powerpoint/2010/main" val="380552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2" presetClass="entr" presetSubtype="4"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P spid="15" grpId="0" animBg="1"/>
      <p:bldP spid="18"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B4F042-13CE-D1B4-891C-C4E270512315}"/>
              </a:ext>
            </a:extLst>
          </p:cNvPr>
          <p:cNvPicPr>
            <a:picLocks noChangeAspect="1"/>
          </p:cNvPicPr>
          <p:nvPr/>
        </p:nvPicPr>
        <p:blipFill rotWithShape="1">
          <a:blip r:embed="rId2"/>
          <a:srcRect t="4815" b="10001"/>
          <a:stretch/>
        </p:blipFill>
        <p:spPr>
          <a:xfrm>
            <a:off x="457200" y="2082717"/>
            <a:ext cx="6409485" cy="3071212"/>
          </a:xfrm>
          <a:prstGeom prst="rect">
            <a:avLst/>
          </a:prstGeom>
        </p:spPr>
      </p:pic>
      <p:sp>
        <p:nvSpPr>
          <p:cNvPr id="2" name="Title 1">
            <a:extLst>
              <a:ext uri="{FF2B5EF4-FFF2-40B4-BE49-F238E27FC236}">
                <a16:creationId xmlns:a16="http://schemas.microsoft.com/office/drawing/2014/main" id="{0F030F2D-387E-4271-81FA-9F0F667E2EC9}"/>
              </a:ext>
            </a:extLst>
          </p:cNvPr>
          <p:cNvSpPr>
            <a:spLocks noGrp="1"/>
          </p:cNvSpPr>
          <p:nvPr>
            <p:ph type="title"/>
          </p:nvPr>
        </p:nvSpPr>
        <p:spPr/>
        <p:txBody>
          <a:bodyPr/>
          <a:lstStyle/>
          <a:p>
            <a:r>
              <a:rPr lang="en-US" sz="4000" dirty="0"/>
              <a:t>Gitlab: </a:t>
            </a:r>
            <a:r>
              <a:rPr lang="en-US" sz="4000" dirty="0">
                <a:latin typeface="Calibri" panose="020F0502020204030204" pitchFamily="34" charset="0"/>
                <a:ea typeface="等线" panose="02010600030101010101" pitchFamily="2" charset="-122"/>
              </a:rPr>
              <a:t>Run a pipeline for a MR</a:t>
            </a:r>
            <a:endParaRPr lang="en-US" sz="4000" dirty="0"/>
          </a:p>
        </p:txBody>
      </p:sp>
      <p:sp>
        <p:nvSpPr>
          <p:cNvPr id="6" name="TextBox 5">
            <a:extLst>
              <a:ext uri="{FF2B5EF4-FFF2-40B4-BE49-F238E27FC236}">
                <a16:creationId xmlns:a16="http://schemas.microsoft.com/office/drawing/2014/main" id="{060E8E38-47D3-4B30-9ED5-D6183B5AE50D}"/>
              </a:ext>
            </a:extLst>
          </p:cNvPr>
          <p:cNvSpPr txBox="1"/>
          <p:nvPr/>
        </p:nvSpPr>
        <p:spPr>
          <a:xfrm>
            <a:off x="482601" y="5402255"/>
            <a:ext cx="3755847" cy="334835"/>
          </a:xfrm>
          <a:prstGeom prst="rect">
            <a:avLst/>
          </a:prstGeom>
          <a:noFill/>
          <a:ln>
            <a:solidFill>
              <a:srgbClr val="0000FF"/>
            </a:solidFill>
          </a:ln>
        </p:spPr>
        <p:txBody>
          <a:bodyPr wrap="square">
            <a:spAutoFit/>
          </a:bodyPr>
          <a:lstStyle/>
          <a:p>
            <a:pPr defTabSz="685800" eaLnBrk="0" hangingPunct="0">
              <a:spcAft>
                <a:spcPts val="675"/>
              </a:spcAft>
            </a:pPr>
            <a:r>
              <a:rPr lang="en-GB" sz="788" dirty="0">
                <a:solidFill>
                  <a:srgbClr val="0000FF"/>
                </a:solidFill>
                <a:ea typeface="宋体" panose="02010600030101010101" pitchFamily="2" charset="-122"/>
                <a:cs typeface="Times New Roman" panose="02020603050405020304" pitchFamily="18" charset="0"/>
              </a:rPr>
              <a:t>Note: Once the pipeline is finished, the new Word CR (revision CR) is generated and can be uploaded to the oneM2M portal.</a:t>
            </a:r>
          </a:p>
        </p:txBody>
      </p:sp>
      <p:sp>
        <p:nvSpPr>
          <p:cNvPr id="7" name="TextBox 6">
            <a:extLst>
              <a:ext uri="{FF2B5EF4-FFF2-40B4-BE49-F238E27FC236}">
                <a16:creationId xmlns:a16="http://schemas.microsoft.com/office/drawing/2014/main" id="{771B76A0-BFFF-4EB7-BAD1-5EB8F5FC5E3A}"/>
              </a:ext>
            </a:extLst>
          </p:cNvPr>
          <p:cNvSpPr txBox="1"/>
          <p:nvPr/>
        </p:nvSpPr>
        <p:spPr>
          <a:xfrm>
            <a:off x="7024401" y="3646566"/>
            <a:ext cx="1668092" cy="213585"/>
          </a:xfrm>
          <a:prstGeom prst="rect">
            <a:avLst/>
          </a:prstGeom>
          <a:noFill/>
          <a:ln>
            <a:solidFill>
              <a:srgbClr val="0000FF"/>
            </a:solidFill>
          </a:ln>
        </p:spPr>
        <p:txBody>
          <a:bodyPr wrap="square">
            <a:spAutoFit/>
          </a:bodyPr>
          <a:lstStyle/>
          <a:p>
            <a:pPr defTabSz="685800" eaLnBrk="0" hangingPunct="0">
              <a:spcAft>
                <a:spcPts val="675"/>
              </a:spcAft>
            </a:pPr>
            <a:r>
              <a:rPr lang="en-GB" sz="788" dirty="0">
                <a:solidFill>
                  <a:srgbClr val="0000FF"/>
                </a:solidFill>
                <a:ea typeface="宋体" panose="02010600030101010101" pitchFamily="2" charset="-122"/>
                <a:cs typeface="Times New Roman" panose="02020603050405020304" pitchFamily="18" charset="0"/>
              </a:rPr>
              <a:t>Step 2: Click on pipelines tab</a:t>
            </a:r>
          </a:p>
        </p:txBody>
      </p:sp>
      <p:sp>
        <p:nvSpPr>
          <p:cNvPr id="14" name="TextBox 13">
            <a:extLst>
              <a:ext uri="{FF2B5EF4-FFF2-40B4-BE49-F238E27FC236}">
                <a16:creationId xmlns:a16="http://schemas.microsoft.com/office/drawing/2014/main" id="{069D11B9-9D53-409A-A1B1-6F8756C1A212}"/>
              </a:ext>
            </a:extLst>
          </p:cNvPr>
          <p:cNvSpPr txBox="1"/>
          <p:nvPr/>
        </p:nvSpPr>
        <p:spPr>
          <a:xfrm>
            <a:off x="7024401" y="5079763"/>
            <a:ext cx="1668092" cy="698589"/>
          </a:xfrm>
          <a:prstGeom prst="rect">
            <a:avLst/>
          </a:prstGeom>
          <a:noFill/>
          <a:ln>
            <a:solidFill>
              <a:srgbClr val="0000FF"/>
            </a:solidFill>
          </a:ln>
        </p:spPr>
        <p:txBody>
          <a:bodyPr wrap="square">
            <a:spAutoFit/>
          </a:bodyPr>
          <a:lstStyle/>
          <a:p>
            <a:pPr defTabSz="685800" eaLnBrk="0" hangingPunct="0">
              <a:spcAft>
                <a:spcPts val="675"/>
              </a:spcAft>
            </a:pPr>
            <a:r>
              <a:rPr lang="en-GB" sz="788" dirty="0">
                <a:solidFill>
                  <a:srgbClr val="0000FF"/>
                </a:solidFill>
                <a:ea typeface="宋体" panose="02010600030101010101" pitchFamily="2" charset="-122"/>
                <a:cs typeface="Times New Roman" panose="02020603050405020304" pitchFamily="18" charset="0"/>
              </a:rPr>
              <a:t>The automatically generated word artifact is a Word file with line-by-line track change including the CR cover page. Word CR can now be uploaded into the oneM2M portal.</a:t>
            </a:r>
          </a:p>
        </p:txBody>
      </p:sp>
      <p:sp>
        <p:nvSpPr>
          <p:cNvPr id="15" name="TextBox 14">
            <a:extLst>
              <a:ext uri="{FF2B5EF4-FFF2-40B4-BE49-F238E27FC236}">
                <a16:creationId xmlns:a16="http://schemas.microsoft.com/office/drawing/2014/main" id="{1C9F93EC-E57B-4CB6-B93E-EFE4D73EE87E}"/>
              </a:ext>
            </a:extLst>
          </p:cNvPr>
          <p:cNvSpPr txBox="1"/>
          <p:nvPr/>
        </p:nvSpPr>
        <p:spPr>
          <a:xfrm>
            <a:off x="7028868" y="4092892"/>
            <a:ext cx="1668092" cy="213585"/>
          </a:xfrm>
          <a:prstGeom prst="rect">
            <a:avLst/>
          </a:prstGeom>
          <a:noFill/>
          <a:ln>
            <a:solidFill>
              <a:srgbClr val="0000FF"/>
            </a:solidFill>
          </a:ln>
        </p:spPr>
        <p:txBody>
          <a:bodyPr wrap="square">
            <a:spAutoFit/>
          </a:bodyPr>
          <a:lstStyle/>
          <a:p>
            <a:pPr defTabSz="685800" eaLnBrk="0" hangingPunct="0">
              <a:spcAft>
                <a:spcPts val="675"/>
              </a:spcAft>
            </a:pPr>
            <a:r>
              <a:rPr lang="en-GB" sz="788" dirty="0">
                <a:solidFill>
                  <a:srgbClr val="0000FF"/>
                </a:solidFill>
                <a:ea typeface="宋体" panose="02010600030101010101" pitchFamily="2" charset="-122"/>
                <a:cs typeface="Times New Roman" panose="02020603050405020304" pitchFamily="18" charset="0"/>
              </a:rPr>
              <a:t>Step 1: Open your merge request</a:t>
            </a:r>
          </a:p>
        </p:txBody>
      </p:sp>
      <p:cxnSp>
        <p:nvCxnSpPr>
          <p:cNvPr id="16" name="Straight Arrow Connector 15">
            <a:extLst>
              <a:ext uri="{FF2B5EF4-FFF2-40B4-BE49-F238E27FC236}">
                <a16:creationId xmlns:a16="http://schemas.microsoft.com/office/drawing/2014/main" id="{D498941A-6C2E-464C-A1B6-1CBF58B4300F}"/>
              </a:ext>
            </a:extLst>
          </p:cNvPr>
          <p:cNvCxnSpPr>
            <a:cxnSpLocks/>
            <a:stCxn id="7" idx="1"/>
          </p:cNvCxnSpPr>
          <p:nvPr/>
        </p:nvCxnSpPr>
        <p:spPr bwMode="auto">
          <a:xfrm flipH="1" flipV="1">
            <a:off x="2981347" y="3086617"/>
            <a:ext cx="4043054" cy="666742"/>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34DD2C01-66BA-42BD-9015-7A142DD679F2}"/>
              </a:ext>
            </a:extLst>
          </p:cNvPr>
          <p:cNvCxnSpPr>
            <a:cxnSpLocks/>
            <a:stCxn id="15" idx="1"/>
          </p:cNvCxnSpPr>
          <p:nvPr/>
        </p:nvCxnSpPr>
        <p:spPr bwMode="auto">
          <a:xfrm flipH="1" flipV="1">
            <a:off x="1371600" y="3046248"/>
            <a:ext cx="5657268" cy="1153437"/>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sp>
        <p:nvSpPr>
          <p:cNvPr id="20" name="TextBox 19">
            <a:extLst>
              <a:ext uri="{FF2B5EF4-FFF2-40B4-BE49-F238E27FC236}">
                <a16:creationId xmlns:a16="http://schemas.microsoft.com/office/drawing/2014/main" id="{2444CEF9-AD53-7568-C8DD-7D6ADE269ED8}"/>
              </a:ext>
            </a:extLst>
          </p:cNvPr>
          <p:cNvSpPr txBox="1"/>
          <p:nvPr/>
        </p:nvSpPr>
        <p:spPr>
          <a:xfrm>
            <a:off x="2277315" y="1676400"/>
            <a:ext cx="1668092" cy="213585"/>
          </a:xfrm>
          <a:prstGeom prst="rect">
            <a:avLst/>
          </a:prstGeom>
          <a:noFill/>
          <a:ln>
            <a:solidFill>
              <a:srgbClr val="0000FF"/>
            </a:solidFill>
          </a:ln>
        </p:spPr>
        <p:txBody>
          <a:bodyPr wrap="square">
            <a:spAutoFit/>
          </a:bodyPr>
          <a:lstStyle/>
          <a:p>
            <a:pPr defTabSz="685800" eaLnBrk="0" hangingPunct="0">
              <a:spcAft>
                <a:spcPts val="675"/>
              </a:spcAft>
            </a:pPr>
            <a:r>
              <a:rPr lang="en-GB" sz="788" dirty="0">
                <a:solidFill>
                  <a:srgbClr val="0000FF"/>
                </a:solidFill>
                <a:ea typeface="宋体" panose="02010600030101010101" pitchFamily="2" charset="-122"/>
                <a:cs typeface="Times New Roman" panose="02020603050405020304" pitchFamily="18" charset="0"/>
              </a:rPr>
              <a:t>Step 3: Click on run pipeline button</a:t>
            </a:r>
          </a:p>
        </p:txBody>
      </p:sp>
      <p:cxnSp>
        <p:nvCxnSpPr>
          <p:cNvPr id="21" name="Straight Arrow Connector 20">
            <a:extLst>
              <a:ext uri="{FF2B5EF4-FFF2-40B4-BE49-F238E27FC236}">
                <a16:creationId xmlns:a16="http://schemas.microsoft.com/office/drawing/2014/main" id="{C884721F-75C3-0492-5C76-0F5EA1E5573C}"/>
              </a:ext>
            </a:extLst>
          </p:cNvPr>
          <p:cNvCxnSpPr>
            <a:cxnSpLocks/>
            <a:stCxn id="20" idx="2"/>
          </p:cNvCxnSpPr>
          <p:nvPr/>
        </p:nvCxnSpPr>
        <p:spPr bwMode="auto">
          <a:xfrm>
            <a:off x="3111361" y="1889985"/>
            <a:ext cx="1917839" cy="1346970"/>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sp>
        <p:nvSpPr>
          <p:cNvPr id="24" name="Slide Number Placeholder 5">
            <a:extLst>
              <a:ext uri="{FF2B5EF4-FFF2-40B4-BE49-F238E27FC236}">
                <a16:creationId xmlns:a16="http://schemas.microsoft.com/office/drawing/2014/main" id="{2EA66894-E639-836D-CF3A-3F86D0210D82}"/>
              </a:ext>
            </a:extLst>
          </p:cNvPr>
          <p:cNvSpPr>
            <a:spLocks noGrp="1"/>
          </p:cNvSpPr>
          <p:nvPr/>
        </p:nvSpPr>
        <p:spPr bwMode="auto">
          <a:xfrm>
            <a:off x="488425" y="6248400"/>
            <a:ext cx="82296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l"/>
            <a:r>
              <a:rPr lang="en-GB" altLang="en-US" dirty="0">
                <a:solidFill>
                  <a:srgbClr val="898989"/>
                </a:solidFill>
                <a:latin typeface="Myriad pro"/>
              </a:rPr>
              <a:t>© 2023 oneM2M Partners</a:t>
            </a:r>
          </a:p>
          <a:p>
            <a:pPr algn="ctr"/>
            <a:endParaRPr lang="en-GB" altLang="en-US" dirty="0">
              <a:solidFill>
                <a:srgbClr val="898989"/>
              </a:solidFill>
              <a:latin typeface="Myriad pro"/>
            </a:endParaRPr>
          </a:p>
          <a:p>
            <a:fld id="{86CB42C0-9CA1-4A00-8D2A-5795FA32B466}" type="slidenum">
              <a:rPr lang="en-US" altLang="en-US" smtClean="0">
                <a:solidFill>
                  <a:srgbClr val="898989"/>
                </a:solidFill>
                <a:latin typeface="Myriad pro"/>
              </a:rPr>
              <a:t>15</a:t>
            </a:fld>
            <a:endParaRPr lang="en-US" altLang="en-US" dirty="0">
              <a:solidFill>
                <a:srgbClr val="898989"/>
              </a:solidFill>
              <a:latin typeface="Myriad pro"/>
            </a:endParaRPr>
          </a:p>
        </p:txBody>
      </p:sp>
    </p:spTree>
    <p:extLst>
      <p:ext uri="{BB962C8B-B14F-4D97-AF65-F5344CB8AC3E}">
        <p14:creationId xmlns:p14="http://schemas.microsoft.com/office/powerpoint/2010/main" val="12997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2" presetClass="entr" presetSubtype="4"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P spid="15"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86F4A5-93EC-900F-2A09-B5A4C343C643}"/>
              </a:ext>
            </a:extLst>
          </p:cNvPr>
          <p:cNvPicPr>
            <a:picLocks noChangeAspect="1"/>
          </p:cNvPicPr>
          <p:nvPr/>
        </p:nvPicPr>
        <p:blipFill rotWithShape="1">
          <a:blip r:embed="rId2"/>
          <a:srcRect t="7953" r="50000" b="8519"/>
          <a:stretch/>
        </p:blipFill>
        <p:spPr>
          <a:xfrm>
            <a:off x="2930184" y="1623338"/>
            <a:ext cx="4572000" cy="2148141"/>
          </a:xfrm>
          <a:prstGeom prst="rect">
            <a:avLst/>
          </a:prstGeom>
        </p:spPr>
      </p:pic>
      <p:pic>
        <p:nvPicPr>
          <p:cNvPr id="4" name="Picture 3">
            <a:extLst>
              <a:ext uri="{FF2B5EF4-FFF2-40B4-BE49-F238E27FC236}">
                <a16:creationId xmlns:a16="http://schemas.microsoft.com/office/drawing/2014/main" id="{A62321D1-FA27-F0FB-DFCF-5FC01212E1DE}"/>
              </a:ext>
            </a:extLst>
          </p:cNvPr>
          <p:cNvPicPr>
            <a:picLocks noChangeAspect="1"/>
          </p:cNvPicPr>
          <p:nvPr/>
        </p:nvPicPr>
        <p:blipFill rotWithShape="1">
          <a:blip r:embed="rId3"/>
          <a:srcRect t="7953" r="87500" b="7076"/>
          <a:stretch/>
        </p:blipFill>
        <p:spPr>
          <a:xfrm>
            <a:off x="465257" y="1470752"/>
            <a:ext cx="1940999" cy="3710848"/>
          </a:xfrm>
          <a:prstGeom prst="rect">
            <a:avLst/>
          </a:prstGeom>
        </p:spPr>
      </p:pic>
      <p:sp>
        <p:nvSpPr>
          <p:cNvPr id="2" name="Title 1">
            <a:extLst>
              <a:ext uri="{FF2B5EF4-FFF2-40B4-BE49-F238E27FC236}">
                <a16:creationId xmlns:a16="http://schemas.microsoft.com/office/drawing/2014/main" id="{0F030F2D-387E-4271-81FA-9F0F667E2EC9}"/>
              </a:ext>
            </a:extLst>
          </p:cNvPr>
          <p:cNvSpPr>
            <a:spLocks noGrp="1"/>
          </p:cNvSpPr>
          <p:nvPr>
            <p:ph type="title"/>
          </p:nvPr>
        </p:nvSpPr>
        <p:spPr/>
        <p:txBody>
          <a:bodyPr/>
          <a:lstStyle/>
          <a:p>
            <a:r>
              <a:rPr lang="en-US" sz="4000" dirty="0"/>
              <a:t>Gitlab: </a:t>
            </a:r>
            <a:r>
              <a:rPr lang="en-US" sz="4000" dirty="0">
                <a:latin typeface="Calibri" panose="020F0502020204030204" pitchFamily="34" charset="0"/>
                <a:ea typeface="等线" panose="02010600030101010101" pitchFamily="2" charset="-122"/>
              </a:rPr>
              <a:t>Create new baseline</a:t>
            </a:r>
            <a:endParaRPr lang="en-US" sz="4000" dirty="0"/>
          </a:p>
        </p:txBody>
      </p:sp>
      <p:sp>
        <p:nvSpPr>
          <p:cNvPr id="7" name="TextBox 6">
            <a:extLst>
              <a:ext uri="{FF2B5EF4-FFF2-40B4-BE49-F238E27FC236}">
                <a16:creationId xmlns:a16="http://schemas.microsoft.com/office/drawing/2014/main" id="{771B76A0-BFFF-4EB7-BAD1-5EB8F5FC5E3A}"/>
              </a:ext>
            </a:extLst>
          </p:cNvPr>
          <p:cNvSpPr txBox="1"/>
          <p:nvPr/>
        </p:nvSpPr>
        <p:spPr>
          <a:xfrm>
            <a:off x="7743136" y="1738257"/>
            <a:ext cx="1087758" cy="334835"/>
          </a:xfrm>
          <a:prstGeom prst="rect">
            <a:avLst/>
          </a:prstGeom>
          <a:noFill/>
          <a:ln>
            <a:solidFill>
              <a:srgbClr val="0000FF"/>
            </a:solidFill>
          </a:ln>
        </p:spPr>
        <p:txBody>
          <a:bodyPr wrap="square">
            <a:spAutoFit/>
          </a:bodyPr>
          <a:lstStyle/>
          <a:p>
            <a:pPr defTabSz="685800" eaLnBrk="0" hangingPunct="0">
              <a:spcAft>
                <a:spcPts val="675"/>
              </a:spcAft>
            </a:pPr>
            <a:r>
              <a:rPr lang="en-GB" sz="788" dirty="0">
                <a:solidFill>
                  <a:srgbClr val="0000FF"/>
                </a:solidFill>
                <a:ea typeface="宋体" panose="02010600030101010101" pitchFamily="2" charset="-122"/>
                <a:cs typeface="Times New Roman" panose="02020603050405020304" pitchFamily="18" charset="0"/>
              </a:rPr>
              <a:t>Step 2: Click on New tag button</a:t>
            </a:r>
          </a:p>
        </p:txBody>
      </p:sp>
      <p:sp>
        <p:nvSpPr>
          <p:cNvPr id="14" name="TextBox 13">
            <a:extLst>
              <a:ext uri="{FF2B5EF4-FFF2-40B4-BE49-F238E27FC236}">
                <a16:creationId xmlns:a16="http://schemas.microsoft.com/office/drawing/2014/main" id="{069D11B9-9D53-409A-A1B1-6F8756C1A212}"/>
              </a:ext>
            </a:extLst>
          </p:cNvPr>
          <p:cNvSpPr txBox="1"/>
          <p:nvPr/>
        </p:nvSpPr>
        <p:spPr>
          <a:xfrm>
            <a:off x="7740032" y="2598826"/>
            <a:ext cx="1087758" cy="1030860"/>
          </a:xfrm>
          <a:prstGeom prst="rect">
            <a:avLst/>
          </a:prstGeom>
          <a:noFill/>
          <a:ln>
            <a:solidFill>
              <a:srgbClr val="0000FF"/>
            </a:solidFill>
          </a:ln>
        </p:spPr>
        <p:txBody>
          <a:bodyPr wrap="square">
            <a:spAutoFit/>
          </a:bodyPr>
          <a:lstStyle/>
          <a:p>
            <a:pPr defTabSz="685800" eaLnBrk="0" hangingPunct="0">
              <a:spcAft>
                <a:spcPts val="675"/>
              </a:spcAft>
            </a:pPr>
            <a:r>
              <a:rPr lang="en-GB" sz="788" dirty="0">
                <a:solidFill>
                  <a:srgbClr val="0000FF"/>
                </a:solidFill>
                <a:ea typeface="宋体" panose="02010600030101010101" pitchFamily="2" charset="-122"/>
                <a:cs typeface="Times New Roman" panose="02020603050405020304" pitchFamily="18" charset="0"/>
              </a:rPr>
              <a:t>Step 3: Name the tag as the new version number of the baseline</a:t>
            </a:r>
          </a:p>
          <a:p>
            <a:pPr defTabSz="685800" eaLnBrk="0" hangingPunct="0">
              <a:spcAft>
                <a:spcPts val="675"/>
              </a:spcAft>
            </a:pPr>
            <a:r>
              <a:rPr lang="en-GB" sz="788" dirty="0">
                <a:solidFill>
                  <a:srgbClr val="0000FF"/>
                </a:solidFill>
                <a:ea typeface="宋体" panose="02010600030101010101" pitchFamily="2" charset="-122"/>
                <a:cs typeface="Times New Roman" panose="02020603050405020304" pitchFamily="18" charset="0"/>
              </a:rPr>
              <a:t>Step 4: Select the right release branch for the new baseline</a:t>
            </a:r>
          </a:p>
        </p:txBody>
      </p:sp>
      <p:sp>
        <p:nvSpPr>
          <p:cNvPr id="15" name="TextBox 14">
            <a:extLst>
              <a:ext uri="{FF2B5EF4-FFF2-40B4-BE49-F238E27FC236}">
                <a16:creationId xmlns:a16="http://schemas.microsoft.com/office/drawing/2014/main" id="{1C9F93EC-E57B-4CB6-B93E-EFE4D73EE87E}"/>
              </a:ext>
            </a:extLst>
          </p:cNvPr>
          <p:cNvSpPr txBox="1"/>
          <p:nvPr/>
        </p:nvSpPr>
        <p:spPr>
          <a:xfrm>
            <a:off x="2930184" y="1361153"/>
            <a:ext cx="1668092" cy="213585"/>
          </a:xfrm>
          <a:prstGeom prst="rect">
            <a:avLst/>
          </a:prstGeom>
          <a:noFill/>
          <a:ln>
            <a:solidFill>
              <a:srgbClr val="0000FF"/>
            </a:solidFill>
          </a:ln>
        </p:spPr>
        <p:txBody>
          <a:bodyPr wrap="square">
            <a:spAutoFit/>
          </a:bodyPr>
          <a:lstStyle/>
          <a:p>
            <a:pPr defTabSz="685800" eaLnBrk="0" hangingPunct="0">
              <a:spcAft>
                <a:spcPts val="675"/>
              </a:spcAft>
            </a:pPr>
            <a:r>
              <a:rPr lang="en-GB" sz="788" dirty="0">
                <a:solidFill>
                  <a:srgbClr val="0000FF"/>
                </a:solidFill>
                <a:ea typeface="宋体" panose="02010600030101010101" pitchFamily="2" charset="-122"/>
                <a:cs typeface="Times New Roman" panose="02020603050405020304" pitchFamily="18" charset="0"/>
              </a:rPr>
              <a:t>Step 1: Open tags</a:t>
            </a:r>
          </a:p>
        </p:txBody>
      </p:sp>
      <p:cxnSp>
        <p:nvCxnSpPr>
          <p:cNvPr id="16" name="Straight Arrow Connector 15">
            <a:extLst>
              <a:ext uri="{FF2B5EF4-FFF2-40B4-BE49-F238E27FC236}">
                <a16:creationId xmlns:a16="http://schemas.microsoft.com/office/drawing/2014/main" id="{D498941A-6C2E-464C-A1B6-1CBF58B4300F}"/>
              </a:ext>
            </a:extLst>
          </p:cNvPr>
          <p:cNvCxnSpPr>
            <a:cxnSpLocks/>
            <a:stCxn id="7" idx="1"/>
          </p:cNvCxnSpPr>
          <p:nvPr/>
        </p:nvCxnSpPr>
        <p:spPr bwMode="auto">
          <a:xfrm flipH="1" flipV="1">
            <a:off x="6925268" y="1905230"/>
            <a:ext cx="817868" cy="445"/>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34DD2C01-66BA-42BD-9015-7A142DD679F2}"/>
              </a:ext>
            </a:extLst>
          </p:cNvPr>
          <p:cNvCxnSpPr>
            <a:cxnSpLocks/>
            <a:stCxn id="15" idx="1"/>
          </p:cNvCxnSpPr>
          <p:nvPr/>
        </p:nvCxnSpPr>
        <p:spPr bwMode="auto">
          <a:xfrm flipH="1">
            <a:off x="1905000" y="1467946"/>
            <a:ext cx="1025184" cy="879713"/>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sp>
        <p:nvSpPr>
          <p:cNvPr id="20" name="TextBox 19">
            <a:extLst>
              <a:ext uri="{FF2B5EF4-FFF2-40B4-BE49-F238E27FC236}">
                <a16:creationId xmlns:a16="http://schemas.microsoft.com/office/drawing/2014/main" id="{2444CEF9-AD53-7568-C8DD-7D6ADE269ED8}"/>
              </a:ext>
            </a:extLst>
          </p:cNvPr>
          <p:cNvSpPr txBox="1"/>
          <p:nvPr/>
        </p:nvSpPr>
        <p:spPr>
          <a:xfrm>
            <a:off x="7743136" y="3898493"/>
            <a:ext cx="1084654" cy="334835"/>
          </a:xfrm>
          <a:prstGeom prst="rect">
            <a:avLst/>
          </a:prstGeom>
          <a:noFill/>
          <a:ln>
            <a:solidFill>
              <a:srgbClr val="0000FF"/>
            </a:solidFill>
          </a:ln>
        </p:spPr>
        <p:txBody>
          <a:bodyPr wrap="square">
            <a:spAutoFit/>
          </a:bodyPr>
          <a:lstStyle/>
          <a:p>
            <a:pPr defTabSz="685800" eaLnBrk="0" hangingPunct="0">
              <a:spcAft>
                <a:spcPts val="675"/>
              </a:spcAft>
            </a:pPr>
            <a:r>
              <a:rPr lang="en-GB" sz="788" dirty="0">
                <a:solidFill>
                  <a:srgbClr val="0000FF"/>
                </a:solidFill>
                <a:ea typeface="宋体" panose="02010600030101010101" pitchFamily="2" charset="-122"/>
                <a:cs typeface="Times New Roman" panose="02020603050405020304" pitchFamily="18" charset="0"/>
              </a:rPr>
              <a:t>Step 5: Click on Create tag</a:t>
            </a:r>
          </a:p>
        </p:txBody>
      </p:sp>
      <p:sp>
        <p:nvSpPr>
          <p:cNvPr id="24" name="Slide Number Placeholder 5">
            <a:extLst>
              <a:ext uri="{FF2B5EF4-FFF2-40B4-BE49-F238E27FC236}">
                <a16:creationId xmlns:a16="http://schemas.microsoft.com/office/drawing/2014/main" id="{2EA66894-E639-836D-CF3A-3F86D0210D82}"/>
              </a:ext>
            </a:extLst>
          </p:cNvPr>
          <p:cNvSpPr>
            <a:spLocks noGrp="1"/>
          </p:cNvSpPr>
          <p:nvPr/>
        </p:nvSpPr>
        <p:spPr bwMode="auto">
          <a:xfrm>
            <a:off x="488425" y="6248400"/>
            <a:ext cx="82296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l"/>
            <a:r>
              <a:rPr lang="en-GB" altLang="en-US" dirty="0">
                <a:solidFill>
                  <a:srgbClr val="898989"/>
                </a:solidFill>
                <a:latin typeface="Myriad pro"/>
              </a:rPr>
              <a:t>© 2023 oneM2M Partners</a:t>
            </a:r>
          </a:p>
          <a:p>
            <a:pPr algn="ctr"/>
            <a:endParaRPr lang="en-GB" altLang="en-US" dirty="0">
              <a:solidFill>
                <a:srgbClr val="898989"/>
              </a:solidFill>
              <a:latin typeface="Myriad pro"/>
            </a:endParaRPr>
          </a:p>
          <a:p>
            <a:fld id="{86CB42C0-9CA1-4A00-8D2A-5795FA32B466}" type="slidenum">
              <a:rPr lang="en-US" altLang="en-US" smtClean="0">
                <a:solidFill>
                  <a:srgbClr val="898989"/>
                </a:solidFill>
                <a:latin typeface="Myriad pro"/>
              </a:rPr>
              <a:t>16</a:t>
            </a:fld>
            <a:endParaRPr lang="en-US" altLang="en-US" dirty="0">
              <a:solidFill>
                <a:srgbClr val="898989"/>
              </a:solidFill>
              <a:latin typeface="Myriad pro"/>
            </a:endParaRPr>
          </a:p>
        </p:txBody>
      </p:sp>
      <p:pic>
        <p:nvPicPr>
          <p:cNvPr id="23" name="Picture 22">
            <a:extLst>
              <a:ext uri="{FF2B5EF4-FFF2-40B4-BE49-F238E27FC236}">
                <a16:creationId xmlns:a16="http://schemas.microsoft.com/office/drawing/2014/main" id="{450B3C94-7F09-8B66-64AB-9AD997BDA327}"/>
              </a:ext>
            </a:extLst>
          </p:cNvPr>
          <p:cNvPicPr>
            <a:picLocks noChangeAspect="1"/>
          </p:cNvPicPr>
          <p:nvPr/>
        </p:nvPicPr>
        <p:blipFill rotWithShape="1">
          <a:blip r:embed="rId4"/>
          <a:srcRect t="7952" r="50000" b="7721"/>
          <a:stretch/>
        </p:blipFill>
        <p:spPr>
          <a:xfrm>
            <a:off x="2360524" y="2643721"/>
            <a:ext cx="4572000" cy="2168649"/>
          </a:xfrm>
          <a:prstGeom prst="rect">
            <a:avLst/>
          </a:prstGeom>
        </p:spPr>
      </p:pic>
      <p:cxnSp>
        <p:nvCxnSpPr>
          <p:cNvPr id="25" name="Straight Arrow Connector 24">
            <a:extLst>
              <a:ext uri="{FF2B5EF4-FFF2-40B4-BE49-F238E27FC236}">
                <a16:creationId xmlns:a16="http://schemas.microsoft.com/office/drawing/2014/main" id="{9890BAF8-60CA-5577-54EA-719C2B5EE4CB}"/>
              </a:ext>
            </a:extLst>
          </p:cNvPr>
          <p:cNvCxnSpPr>
            <a:cxnSpLocks/>
            <a:stCxn id="14" idx="1"/>
          </p:cNvCxnSpPr>
          <p:nvPr/>
        </p:nvCxnSpPr>
        <p:spPr bwMode="auto">
          <a:xfrm flipH="1">
            <a:off x="3962400" y="3114256"/>
            <a:ext cx="3777632" cy="12804"/>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cxnSp>
        <p:nvCxnSpPr>
          <p:cNvPr id="29" name="Straight Arrow Connector 28">
            <a:extLst>
              <a:ext uri="{FF2B5EF4-FFF2-40B4-BE49-F238E27FC236}">
                <a16:creationId xmlns:a16="http://schemas.microsoft.com/office/drawing/2014/main" id="{C33C4774-D398-F6B4-A09D-DF411BFA4AD0}"/>
              </a:ext>
            </a:extLst>
          </p:cNvPr>
          <p:cNvCxnSpPr>
            <a:cxnSpLocks/>
          </p:cNvCxnSpPr>
          <p:nvPr/>
        </p:nvCxnSpPr>
        <p:spPr bwMode="auto">
          <a:xfrm flipH="1">
            <a:off x="4191000" y="3276600"/>
            <a:ext cx="3549032" cy="76200"/>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C884721F-75C3-0492-5C76-0F5EA1E5573C}"/>
              </a:ext>
            </a:extLst>
          </p:cNvPr>
          <p:cNvCxnSpPr>
            <a:cxnSpLocks/>
            <a:stCxn id="20" idx="1"/>
          </p:cNvCxnSpPr>
          <p:nvPr/>
        </p:nvCxnSpPr>
        <p:spPr bwMode="auto">
          <a:xfrm flipH="1" flipV="1">
            <a:off x="3810000" y="3898492"/>
            <a:ext cx="3933136" cy="167419"/>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pic>
        <p:nvPicPr>
          <p:cNvPr id="37" name="Picture 36">
            <a:extLst>
              <a:ext uri="{FF2B5EF4-FFF2-40B4-BE49-F238E27FC236}">
                <a16:creationId xmlns:a16="http://schemas.microsoft.com/office/drawing/2014/main" id="{19401AAD-3D59-6712-4BBA-0ABF20668FDC}"/>
              </a:ext>
            </a:extLst>
          </p:cNvPr>
          <p:cNvPicPr>
            <a:picLocks noChangeAspect="1"/>
          </p:cNvPicPr>
          <p:nvPr/>
        </p:nvPicPr>
        <p:blipFill rotWithShape="1">
          <a:blip r:embed="rId5"/>
          <a:srcRect t="4298" r="75741" b="28139"/>
          <a:stretch/>
        </p:blipFill>
        <p:spPr>
          <a:xfrm>
            <a:off x="4899301" y="3982202"/>
            <a:ext cx="2602883" cy="2038750"/>
          </a:xfrm>
          <a:prstGeom prst="rect">
            <a:avLst/>
          </a:prstGeom>
        </p:spPr>
      </p:pic>
      <p:sp>
        <p:nvSpPr>
          <p:cNvPr id="18" name="TextBox 17">
            <a:extLst>
              <a:ext uri="{FF2B5EF4-FFF2-40B4-BE49-F238E27FC236}">
                <a16:creationId xmlns:a16="http://schemas.microsoft.com/office/drawing/2014/main" id="{5AC246B1-1E81-4C6D-8AC2-9F5086E37BC6}"/>
              </a:ext>
            </a:extLst>
          </p:cNvPr>
          <p:cNvSpPr txBox="1"/>
          <p:nvPr/>
        </p:nvSpPr>
        <p:spPr>
          <a:xfrm>
            <a:off x="6382938" y="4386409"/>
            <a:ext cx="2444852" cy="577338"/>
          </a:xfrm>
          <a:prstGeom prst="rect">
            <a:avLst/>
          </a:prstGeom>
          <a:noFill/>
          <a:ln>
            <a:solidFill>
              <a:srgbClr val="0000FF"/>
            </a:solidFill>
          </a:ln>
        </p:spPr>
        <p:txBody>
          <a:bodyPr wrap="square">
            <a:spAutoFit/>
          </a:bodyPr>
          <a:lstStyle/>
          <a:p>
            <a:pPr defTabSz="685800" eaLnBrk="0" hangingPunct="0">
              <a:spcAft>
                <a:spcPts val="675"/>
              </a:spcAft>
            </a:pPr>
            <a:r>
              <a:rPr lang="en-US" sz="788" dirty="0">
                <a:solidFill>
                  <a:srgbClr val="0000FF"/>
                </a:solidFill>
                <a:ea typeface="宋体" panose="02010600030101010101" pitchFamily="2" charset="-122"/>
                <a:cs typeface="Times New Roman" panose="02020603050405020304" pitchFamily="18" charset="0"/>
              </a:rPr>
              <a:t>Note 1. After creation of the new tag,  a new baseline is generated as Word document and made publicly available at specifications.onem2m.org/&lt;project-name&gt;</a:t>
            </a:r>
            <a:endParaRPr lang="en-GB" sz="788" dirty="0">
              <a:solidFill>
                <a:srgbClr val="0000FF"/>
              </a:solidFill>
              <a:ea typeface="宋体" panose="02010600030101010101" pitchFamily="2" charset="-122"/>
              <a:cs typeface="Times New Roman" panose="02020603050405020304" pitchFamily="18" charset="0"/>
            </a:endParaRPr>
          </a:p>
        </p:txBody>
      </p:sp>
      <p:sp>
        <p:nvSpPr>
          <p:cNvPr id="6" name="TextBox 5">
            <a:extLst>
              <a:ext uri="{FF2B5EF4-FFF2-40B4-BE49-F238E27FC236}">
                <a16:creationId xmlns:a16="http://schemas.microsoft.com/office/drawing/2014/main" id="{060E8E38-47D3-4B30-9ED5-D6183B5AE50D}"/>
              </a:ext>
            </a:extLst>
          </p:cNvPr>
          <p:cNvSpPr txBox="1"/>
          <p:nvPr/>
        </p:nvSpPr>
        <p:spPr>
          <a:xfrm>
            <a:off x="6382938" y="5019756"/>
            <a:ext cx="2454070" cy="456087"/>
          </a:xfrm>
          <a:prstGeom prst="rect">
            <a:avLst/>
          </a:prstGeom>
          <a:noFill/>
          <a:ln>
            <a:solidFill>
              <a:srgbClr val="0000FF"/>
            </a:solidFill>
          </a:ln>
        </p:spPr>
        <p:txBody>
          <a:bodyPr wrap="square">
            <a:spAutoFit/>
          </a:bodyPr>
          <a:lstStyle/>
          <a:p>
            <a:pPr defTabSz="685800" eaLnBrk="0" hangingPunct="0">
              <a:spcAft>
                <a:spcPts val="675"/>
              </a:spcAft>
            </a:pPr>
            <a:r>
              <a:rPr lang="en-GB" sz="788" dirty="0">
                <a:solidFill>
                  <a:srgbClr val="0000FF"/>
                </a:solidFill>
                <a:ea typeface="宋体" panose="02010600030101010101" pitchFamily="2" charset="-122"/>
                <a:cs typeface="Times New Roman" panose="02020603050405020304" pitchFamily="18" charset="0"/>
              </a:rPr>
              <a:t>Note 2: In the repository commits, a tag is added to the latest commit which indicates that it is the baseline version x</a:t>
            </a:r>
          </a:p>
        </p:txBody>
      </p:sp>
      <p:cxnSp>
        <p:nvCxnSpPr>
          <p:cNvPr id="42" name="Straight Arrow Connector 41">
            <a:extLst>
              <a:ext uri="{FF2B5EF4-FFF2-40B4-BE49-F238E27FC236}">
                <a16:creationId xmlns:a16="http://schemas.microsoft.com/office/drawing/2014/main" id="{81C99E25-E5AA-9813-1ADB-FE4AB4FE4C4E}"/>
              </a:ext>
            </a:extLst>
          </p:cNvPr>
          <p:cNvCxnSpPr>
            <a:cxnSpLocks/>
            <a:stCxn id="18" idx="1"/>
          </p:cNvCxnSpPr>
          <p:nvPr/>
        </p:nvCxnSpPr>
        <p:spPr bwMode="auto">
          <a:xfrm flipH="1" flipV="1">
            <a:off x="5334000" y="4386409"/>
            <a:ext cx="1048938" cy="288669"/>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pic>
        <p:nvPicPr>
          <p:cNvPr id="41" name="Picture 40">
            <a:extLst>
              <a:ext uri="{FF2B5EF4-FFF2-40B4-BE49-F238E27FC236}">
                <a16:creationId xmlns:a16="http://schemas.microsoft.com/office/drawing/2014/main" id="{69E7A8B4-CB76-2724-9F5A-2CDC001FB393}"/>
              </a:ext>
            </a:extLst>
          </p:cNvPr>
          <p:cNvPicPr>
            <a:picLocks noChangeAspect="1"/>
          </p:cNvPicPr>
          <p:nvPr/>
        </p:nvPicPr>
        <p:blipFill rotWithShape="1">
          <a:blip r:embed="rId6"/>
          <a:srcRect t="4277" r="56066" b="7183"/>
          <a:stretch/>
        </p:blipFill>
        <p:spPr>
          <a:xfrm>
            <a:off x="3226317" y="4550175"/>
            <a:ext cx="2743917" cy="1555250"/>
          </a:xfrm>
          <a:prstGeom prst="rect">
            <a:avLst/>
          </a:prstGeom>
        </p:spPr>
      </p:pic>
      <p:cxnSp>
        <p:nvCxnSpPr>
          <p:cNvPr id="46" name="Straight Arrow Connector 45">
            <a:extLst>
              <a:ext uri="{FF2B5EF4-FFF2-40B4-BE49-F238E27FC236}">
                <a16:creationId xmlns:a16="http://schemas.microsoft.com/office/drawing/2014/main" id="{B5592EBA-2B2E-965B-B7BF-126A2D9D04FD}"/>
              </a:ext>
            </a:extLst>
          </p:cNvPr>
          <p:cNvCxnSpPr>
            <a:cxnSpLocks/>
            <a:stCxn id="6" idx="1"/>
          </p:cNvCxnSpPr>
          <p:nvPr/>
        </p:nvCxnSpPr>
        <p:spPr bwMode="auto">
          <a:xfrm flipH="1" flipV="1">
            <a:off x="5638800" y="4953000"/>
            <a:ext cx="744138" cy="294800"/>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spTree>
    <p:extLst>
      <p:ext uri="{BB962C8B-B14F-4D97-AF65-F5344CB8AC3E}">
        <p14:creationId xmlns:p14="http://schemas.microsoft.com/office/powerpoint/2010/main" val="329481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2" presetClass="entr" presetSubtype="4" fill="hold"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childTnLst>
                          </p:cTn>
                        </p:par>
                        <p:par>
                          <p:cTn id="45" fill="hold">
                            <p:stCondLst>
                              <p:cond delay="1000"/>
                            </p:stCondLst>
                            <p:childTnLst>
                              <p:par>
                                <p:cTn id="46" presetID="22" presetClass="entr" presetSubtype="4" fill="hold"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22" presetClass="entr" presetSubtype="4" fill="hold"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down)">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1"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anim calcmode="lin" valueType="num">
                                      <p:cBhvr additive="base">
                                        <p:cTn id="63" dur="500" fill="hold"/>
                                        <p:tgtEl>
                                          <p:spTgt spid="37"/>
                                        </p:tgtEl>
                                        <p:attrNameLst>
                                          <p:attrName>ppt_x</p:attrName>
                                        </p:attrNameLst>
                                      </p:cBhvr>
                                      <p:tavLst>
                                        <p:tav tm="0">
                                          <p:val>
                                            <p:strVal val="#ppt_x"/>
                                          </p:val>
                                        </p:tav>
                                        <p:tav tm="100000">
                                          <p:val>
                                            <p:strVal val="#ppt_x"/>
                                          </p:val>
                                        </p:tav>
                                      </p:tavLst>
                                    </p:anim>
                                    <p:anim calcmode="lin" valueType="num">
                                      <p:cBhvr additive="base">
                                        <p:cTn id="64"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childTnLst>
                          </p:cTn>
                        </p:par>
                        <p:par>
                          <p:cTn id="69" fill="hold">
                            <p:stCondLst>
                              <p:cond delay="0"/>
                            </p:stCondLst>
                            <p:childTnLst>
                              <p:par>
                                <p:cTn id="70" presetID="22" presetClass="entr" presetSubtype="4" fill="hold" nodeType="after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wipe(down)">
                                      <p:cBhvr>
                                        <p:cTn id="72" dur="500"/>
                                        <p:tgtEl>
                                          <p:spTgt spid="42"/>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1" fill="hold" nodeType="clickEffect">
                                  <p:stCondLst>
                                    <p:cond delay="0"/>
                                  </p:stCondLst>
                                  <p:childTnLst>
                                    <p:set>
                                      <p:cBhvr>
                                        <p:cTn id="76" dur="1" fill="hold">
                                          <p:stCondLst>
                                            <p:cond delay="0"/>
                                          </p:stCondLst>
                                        </p:cTn>
                                        <p:tgtEl>
                                          <p:spTgt spid="41"/>
                                        </p:tgtEl>
                                        <p:attrNameLst>
                                          <p:attrName>style.visibility</p:attrName>
                                        </p:attrNameLst>
                                      </p:cBhvr>
                                      <p:to>
                                        <p:strVal val="visible"/>
                                      </p:to>
                                    </p:set>
                                    <p:anim calcmode="lin" valueType="num">
                                      <p:cBhvr additive="base">
                                        <p:cTn id="77" dur="500" fill="hold"/>
                                        <p:tgtEl>
                                          <p:spTgt spid="41"/>
                                        </p:tgtEl>
                                        <p:attrNameLst>
                                          <p:attrName>ppt_x</p:attrName>
                                        </p:attrNameLst>
                                      </p:cBhvr>
                                      <p:tavLst>
                                        <p:tav tm="0">
                                          <p:val>
                                            <p:strVal val="#ppt_x"/>
                                          </p:val>
                                        </p:tav>
                                        <p:tav tm="100000">
                                          <p:val>
                                            <p:strVal val="#ppt_x"/>
                                          </p:val>
                                        </p:tav>
                                      </p:tavLst>
                                    </p:anim>
                                    <p:anim calcmode="lin" valueType="num">
                                      <p:cBhvr additive="base">
                                        <p:cTn id="78"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
                                        </p:tgtEl>
                                        <p:attrNameLst>
                                          <p:attrName>style.visibility</p:attrName>
                                        </p:attrNameLst>
                                      </p:cBhvr>
                                      <p:to>
                                        <p:strVal val="visible"/>
                                      </p:to>
                                    </p:set>
                                  </p:childTnLst>
                                </p:cTn>
                              </p:par>
                            </p:childTnLst>
                          </p:cTn>
                        </p:par>
                        <p:par>
                          <p:cTn id="83" fill="hold">
                            <p:stCondLst>
                              <p:cond delay="0"/>
                            </p:stCondLst>
                            <p:childTnLst>
                              <p:par>
                                <p:cTn id="84" presetID="22" presetClass="entr" presetSubtype="4" fill="hold" nodeType="after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wipe(down)">
                                      <p:cBhvr>
                                        <p:cTn id="8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5" grpId="0" animBg="1"/>
      <p:bldP spid="20" grpId="0" animBg="1"/>
      <p:bldP spid="18"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Git rebase illustration">
            <a:extLst>
              <a:ext uri="{FF2B5EF4-FFF2-40B4-BE49-F238E27FC236}">
                <a16:creationId xmlns:a16="http://schemas.microsoft.com/office/drawing/2014/main" id="{7BAAAF89-BFA1-4921-9DBD-67096470D1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371600"/>
            <a:ext cx="5964281" cy="27344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80CD4AC-549A-FA10-F9E9-ED763C040BC3}"/>
              </a:ext>
            </a:extLst>
          </p:cNvPr>
          <p:cNvSpPr>
            <a:spLocks noGrp="1"/>
          </p:cNvSpPr>
          <p:nvPr>
            <p:ph type="title"/>
          </p:nvPr>
        </p:nvSpPr>
        <p:spPr/>
        <p:txBody>
          <a:bodyPr/>
          <a:lstStyle/>
          <a:p>
            <a:r>
              <a:rPr lang="en-GB" sz="4000" dirty="0"/>
              <a:t>Advance user tips: Rebase</a:t>
            </a:r>
          </a:p>
        </p:txBody>
      </p:sp>
      <p:sp>
        <p:nvSpPr>
          <p:cNvPr id="4" name="Text Placeholder 3">
            <a:extLst>
              <a:ext uri="{FF2B5EF4-FFF2-40B4-BE49-F238E27FC236}">
                <a16:creationId xmlns:a16="http://schemas.microsoft.com/office/drawing/2014/main" id="{3C37C985-4003-4849-A2E2-6D4AE03F2782}"/>
              </a:ext>
            </a:extLst>
          </p:cNvPr>
          <p:cNvSpPr>
            <a:spLocks noGrp="1"/>
          </p:cNvSpPr>
          <p:nvPr>
            <p:ph type="body" sz="quarter" idx="4294967295"/>
          </p:nvPr>
        </p:nvSpPr>
        <p:spPr>
          <a:xfrm>
            <a:off x="6497638" y="2887578"/>
            <a:ext cx="2646362" cy="1282700"/>
          </a:xfrm>
          <a:prstGeom prst="rect">
            <a:avLst/>
          </a:prstGeom>
          <a:ln>
            <a:solidFill>
              <a:srgbClr val="0000FF"/>
            </a:solidFill>
          </a:ln>
        </p:spPr>
        <p:txBody>
          <a:bodyPr>
            <a:normAutofit fontScale="92500" lnSpcReduction="10000"/>
          </a:bodyPr>
          <a:lstStyle/>
          <a:p>
            <a:r>
              <a:rPr lang="en-US" sz="1200" dirty="0">
                <a:solidFill>
                  <a:srgbClr val="0000FF"/>
                </a:solidFill>
              </a:rPr>
              <a:t>When you rebase:</a:t>
            </a:r>
          </a:p>
          <a:p>
            <a:pPr marL="214313" indent="-214313">
              <a:buFont typeface="Arial" panose="020B0604020202020204" pitchFamily="34" charset="0"/>
              <a:buChar char="•"/>
            </a:pPr>
            <a:r>
              <a:rPr lang="en-US" sz="1050" dirty="0">
                <a:solidFill>
                  <a:srgbClr val="0000FF"/>
                </a:solidFill>
              </a:rPr>
              <a:t>Git imports all the commits submitted to target branch from the moment you created your feature branch to the present moment.</a:t>
            </a:r>
          </a:p>
          <a:p>
            <a:pPr marL="214313" indent="-214313">
              <a:buFont typeface="Arial" panose="020B0604020202020204" pitchFamily="34" charset="0"/>
              <a:buChar char="•"/>
            </a:pPr>
            <a:r>
              <a:rPr lang="en-US" sz="1050" dirty="0">
                <a:solidFill>
                  <a:srgbClr val="0000FF"/>
                </a:solidFill>
              </a:rPr>
              <a:t>Git puts the commits you have in your feature branch on top of all the commits imported from target branch.</a:t>
            </a:r>
          </a:p>
        </p:txBody>
      </p:sp>
      <p:sp>
        <p:nvSpPr>
          <p:cNvPr id="7" name="Rectangle 6">
            <a:extLst>
              <a:ext uri="{FF2B5EF4-FFF2-40B4-BE49-F238E27FC236}">
                <a16:creationId xmlns:a16="http://schemas.microsoft.com/office/drawing/2014/main" id="{E32FF6A9-FAD3-47FB-9C75-5FC278003210}"/>
              </a:ext>
            </a:extLst>
          </p:cNvPr>
          <p:cNvSpPr/>
          <p:nvPr/>
        </p:nvSpPr>
        <p:spPr>
          <a:xfrm>
            <a:off x="2956693" y="4122289"/>
            <a:ext cx="3214341" cy="219291"/>
          </a:xfrm>
          <a:prstGeom prst="rect">
            <a:avLst/>
          </a:prstGeom>
        </p:spPr>
        <p:txBody>
          <a:bodyPr wrap="none">
            <a:spAutoFit/>
          </a:bodyPr>
          <a:lstStyle/>
          <a:p>
            <a:pPr defTabSz="685800" eaLnBrk="0" hangingPunct="0"/>
            <a:r>
              <a:rPr lang="en-US" sz="825" dirty="0">
                <a:solidFill>
                  <a:prstClr val="black"/>
                </a:solidFill>
                <a:latin typeface="Arial" panose="020B0604020202020204" pitchFamily="34" charset="0"/>
                <a:hlinkClick r:id="rId4"/>
              </a:rPr>
              <a:t>Figure is from: Introduction to Git rebase and force-push | GitLab</a:t>
            </a:r>
            <a:endParaRPr lang="en-US" sz="825" dirty="0">
              <a:solidFill>
                <a:prstClr val="black"/>
              </a:solidFill>
              <a:latin typeface="Arial" panose="020B0604020202020204" pitchFamily="34" charset="0"/>
            </a:endParaRPr>
          </a:p>
        </p:txBody>
      </p:sp>
      <p:sp>
        <p:nvSpPr>
          <p:cNvPr id="9" name="Rectangle 8">
            <a:extLst>
              <a:ext uri="{FF2B5EF4-FFF2-40B4-BE49-F238E27FC236}">
                <a16:creationId xmlns:a16="http://schemas.microsoft.com/office/drawing/2014/main" id="{015D9211-6963-4588-95C4-BB4AEAEA6012}"/>
              </a:ext>
            </a:extLst>
          </p:cNvPr>
          <p:cNvSpPr/>
          <p:nvPr/>
        </p:nvSpPr>
        <p:spPr>
          <a:xfrm>
            <a:off x="591893" y="4895671"/>
            <a:ext cx="4972296" cy="1200329"/>
          </a:xfrm>
          <a:prstGeom prst="rect">
            <a:avLst/>
          </a:prstGeom>
          <a:ln>
            <a:solidFill>
              <a:srgbClr val="00B0F0"/>
            </a:solidFill>
          </a:ln>
        </p:spPr>
        <p:txBody>
          <a:bodyPr wrap="square">
            <a:spAutoFit/>
          </a:bodyPr>
          <a:lstStyle/>
          <a:p>
            <a:pPr defTabSz="685800" eaLnBrk="0" hangingPunct="0"/>
            <a:endParaRPr lang="en-US" sz="900" dirty="0">
              <a:solidFill>
                <a:prstClr val="black"/>
              </a:solidFill>
              <a:latin typeface="Arial" panose="020B0604020202020204" pitchFamily="34" charset="0"/>
            </a:endParaRPr>
          </a:p>
          <a:p>
            <a:pPr defTabSz="685800" eaLnBrk="0" hangingPunct="0"/>
            <a:r>
              <a:rPr lang="en-US" sz="900" dirty="0">
                <a:solidFill>
                  <a:prstClr val="black"/>
                </a:solidFill>
                <a:latin typeface="Arial" panose="020B0604020202020204" pitchFamily="34" charset="0"/>
              </a:rPr>
              <a:t>git fetch origin </a:t>
            </a:r>
          </a:p>
          <a:p>
            <a:pPr defTabSz="685800" eaLnBrk="0" hangingPunct="0"/>
            <a:r>
              <a:rPr lang="en-US" sz="900" dirty="0">
                <a:solidFill>
                  <a:prstClr val="black"/>
                </a:solidFill>
                <a:latin typeface="Arial" panose="020B0604020202020204" pitchFamily="34" charset="0"/>
              </a:rPr>
              <a:t>git checkout “CR9" </a:t>
            </a:r>
          </a:p>
          <a:p>
            <a:pPr defTabSz="685800" eaLnBrk="0" hangingPunct="0"/>
            <a:r>
              <a:rPr lang="en-US" sz="900" dirty="0">
                <a:solidFill>
                  <a:prstClr val="black"/>
                </a:solidFill>
                <a:latin typeface="Arial" panose="020B0604020202020204" pitchFamily="34" charset="0"/>
              </a:rPr>
              <a:t>git pull</a:t>
            </a:r>
          </a:p>
          <a:p>
            <a:pPr defTabSz="685800" eaLnBrk="0" hangingPunct="0"/>
            <a:endParaRPr lang="en-US" sz="900" dirty="0">
              <a:solidFill>
                <a:prstClr val="black"/>
              </a:solidFill>
              <a:latin typeface="Arial" panose="020B0604020202020204" pitchFamily="34" charset="0"/>
            </a:endParaRPr>
          </a:p>
          <a:p>
            <a:pPr defTabSz="685800" eaLnBrk="0" hangingPunct="0"/>
            <a:r>
              <a:rPr lang="en-US" sz="900" dirty="0">
                <a:solidFill>
                  <a:prstClr val="black"/>
                </a:solidFill>
                <a:latin typeface="Arial" panose="020B0604020202020204" pitchFamily="34" charset="0"/>
              </a:rPr>
              <a:t>git rebase "origin/R3"</a:t>
            </a:r>
          </a:p>
          <a:p>
            <a:pPr defTabSz="685800" eaLnBrk="0" hangingPunct="0"/>
            <a:endParaRPr lang="en-US" sz="900" dirty="0">
              <a:solidFill>
                <a:prstClr val="black"/>
              </a:solidFill>
              <a:latin typeface="Arial" panose="020B0604020202020204" pitchFamily="34" charset="0"/>
            </a:endParaRPr>
          </a:p>
          <a:p>
            <a:pPr defTabSz="685800" eaLnBrk="0" hangingPunct="0"/>
            <a:r>
              <a:rPr lang="en-US" sz="900" dirty="0">
                <a:solidFill>
                  <a:prstClr val="black"/>
                </a:solidFill>
                <a:latin typeface="Arial" panose="020B0604020202020204" pitchFamily="34" charset="0"/>
              </a:rPr>
              <a:t>git push origin “CR9"</a:t>
            </a:r>
          </a:p>
        </p:txBody>
      </p:sp>
      <p:sp>
        <p:nvSpPr>
          <p:cNvPr id="8" name="Rectangle 7">
            <a:extLst>
              <a:ext uri="{FF2B5EF4-FFF2-40B4-BE49-F238E27FC236}">
                <a16:creationId xmlns:a16="http://schemas.microsoft.com/office/drawing/2014/main" id="{EA8E6AB6-4349-4A78-BFEE-CF6879A23AA8}"/>
              </a:ext>
            </a:extLst>
          </p:cNvPr>
          <p:cNvSpPr/>
          <p:nvPr/>
        </p:nvSpPr>
        <p:spPr>
          <a:xfrm>
            <a:off x="1981199" y="5845641"/>
            <a:ext cx="3473869" cy="213585"/>
          </a:xfrm>
          <a:prstGeom prst="rect">
            <a:avLst/>
          </a:prstGeom>
          <a:ln>
            <a:solidFill>
              <a:srgbClr val="0000FF"/>
            </a:solidFill>
          </a:ln>
        </p:spPr>
        <p:txBody>
          <a:bodyPr wrap="square">
            <a:spAutoFit/>
          </a:bodyPr>
          <a:lstStyle/>
          <a:p>
            <a:pPr defTabSz="685800" eaLnBrk="0" hangingPunct="0"/>
            <a:r>
              <a:rPr lang="en-US" altLang="en-US" sz="788" dirty="0">
                <a:solidFill>
                  <a:srgbClr val="3333FF"/>
                </a:solidFill>
                <a:latin typeface="Arial" panose="020B0604020202020204" pitchFamily="34" charset="0"/>
              </a:rPr>
              <a:t>This command is to push commit (rebase) in </a:t>
            </a:r>
            <a:r>
              <a:rPr lang="en-US" altLang="zh-CN" sz="788" dirty="0">
                <a:solidFill>
                  <a:srgbClr val="3333FF"/>
                </a:solidFill>
                <a:latin typeface="Arial" panose="020B0604020202020204" pitchFamily="34" charset="0"/>
                <a:ea typeface="宋体" panose="02010600030101010101" pitchFamily="2" charset="-122"/>
              </a:rPr>
              <a:t>local branch to remote repo</a:t>
            </a:r>
            <a:endParaRPr lang="en-US" sz="788" dirty="0">
              <a:solidFill>
                <a:srgbClr val="3333FF"/>
              </a:solidFill>
              <a:latin typeface="Arial" panose="020B0604020202020204" pitchFamily="34" charset="0"/>
            </a:endParaRPr>
          </a:p>
        </p:txBody>
      </p:sp>
      <p:sp>
        <p:nvSpPr>
          <p:cNvPr id="11" name="TextBox 10">
            <a:extLst>
              <a:ext uri="{FF2B5EF4-FFF2-40B4-BE49-F238E27FC236}">
                <a16:creationId xmlns:a16="http://schemas.microsoft.com/office/drawing/2014/main" id="{6868AD4E-3BFD-4B34-A968-6AF307041554}"/>
              </a:ext>
            </a:extLst>
          </p:cNvPr>
          <p:cNvSpPr txBox="1"/>
          <p:nvPr/>
        </p:nvSpPr>
        <p:spPr>
          <a:xfrm>
            <a:off x="524814" y="4664839"/>
            <a:ext cx="4572000" cy="253916"/>
          </a:xfrm>
          <a:prstGeom prst="rect">
            <a:avLst/>
          </a:prstGeom>
          <a:noFill/>
        </p:spPr>
        <p:txBody>
          <a:bodyPr wrap="square">
            <a:spAutoFit/>
          </a:bodyPr>
          <a:lstStyle/>
          <a:p>
            <a:pPr defTabSz="685800" eaLnBrk="0" hangingPunct="0"/>
            <a:r>
              <a:rPr lang="en-US" altLang="zh-CN" sz="1050" dirty="0">
                <a:solidFill>
                  <a:srgbClr val="3333FF"/>
                </a:solidFill>
                <a:latin typeface="Arial" panose="020B0604020202020204" pitchFamily="34" charset="0"/>
                <a:ea typeface="宋体" panose="02010600030101010101" pitchFamily="2" charset="-122"/>
              </a:rPr>
              <a:t>Command line example for rebase </a:t>
            </a:r>
            <a:endParaRPr lang="en-US" sz="975" dirty="0">
              <a:solidFill>
                <a:prstClr val="black"/>
              </a:solidFill>
              <a:latin typeface="Arial" panose="020B0604020202020204" pitchFamily="34" charset="0"/>
            </a:endParaRPr>
          </a:p>
        </p:txBody>
      </p:sp>
      <p:sp>
        <p:nvSpPr>
          <p:cNvPr id="6" name="Rectangle 5">
            <a:extLst>
              <a:ext uri="{FF2B5EF4-FFF2-40B4-BE49-F238E27FC236}">
                <a16:creationId xmlns:a16="http://schemas.microsoft.com/office/drawing/2014/main" id="{E84646B5-7C33-86CC-5220-AE51A6378BE4}"/>
              </a:ext>
            </a:extLst>
          </p:cNvPr>
          <p:cNvSpPr/>
          <p:nvPr/>
        </p:nvSpPr>
        <p:spPr>
          <a:xfrm>
            <a:off x="1981200" y="5567823"/>
            <a:ext cx="3473868" cy="213587"/>
          </a:xfrm>
          <a:prstGeom prst="rect">
            <a:avLst/>
          </a:prstGeom>
          <a:ln>
            <a:solidFill>
              <a:srgbClr val="0000FF"/>
            </a:solidFill>
          </a:ln>
        </p:spPr>
        <p:txBody>
          <a:bodyPr wrap="square">
            <a:spAutoFit/>
          </a:bodyPr>
          <a:lstStyle/>
          <a:p>
            <a:pPr defTabSz="685800" eaLnBrk="0" hangingPunct="0"/>
            <a:r>
              <a:rPr lang="en-US" altLang="en-US" sz="788" dirty="0">
                <a:solidFill>
                  <a:srgbClr val="3333FF"/>
                </a:solidFill>
                <a:latin typeface="Arial" panose="020B0604020202020204" pitchFamily="34" charset="0"/>
              </a:rPr>
              <a:t>During rebase, there might be conflicts that need to be resolved locally</a:t>
            </a:r>
            <a:endParaRPr lang="en-US" sz="788" dirty="0">
              <a:solidFill>
                <a:srgbClr val="3333FF"/>
              </a:solidFill>
              <a:latin typeface="Arial" panose="020B0604020202020204" pitchFamily="34" charset="0"/>
            </a:endParaRPr>
          </a:p>
        </p:txBody>
      </p:sp>
      <p:sp>
        <p:nvSpPr>
          <p:cNvPr id="12" name="Slide Number Placeholder 5">
            <a:extLst>
              <a:ext uri="{FF2B5EF4-FFF2-40B4-BE49-F238E27FC236}">
                <a16:creationId xmlns:a16="http://schemas.microsoft.com/office/drawing/2014/main" id="{408F79DF-3654-0A87-9A89-03CC33D50FA4}"/>
              </a:ext>
            </a:extLst>
          </p:cNvPr>
          <p:cNvSpPr>
            <a:spLocks noGrp="1"/>
          </p:cNvSpPr>
          <p:nvPr/>
        </p:nvSpPr>
        <p:spPr bwMode="auto">
          <a:xfrm>
            <a:off x="488425" y="6248400"/>
            <a:ext cx="82296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l"/>
            <a:r>
              <a:rPr lang="en-GB" altLang="en-US" dirty="0">
                <a:solidFill>
                  <a:srgbClr val="898989"/>
                </a:solidFill>
                <a:latin typeface="Myriad pro"/>
              </a:rPr>
              <a:t>© 2023 oneM2M Partners</a:t>
            </a:r>
          </a:p>
          <a:p>
            <a:pPr algn="ctr"/>
            <a:endParaRPr lang="en-GB" altLang="en-US" dirty="0">
              <a:solidFill>
                <a:srgbClr val="898989"/>
              </a:solidFill>
              <a:latin typeface="Myriad pro"/>
            </a:endParaRPr>
          </a:p>
          <a:p>
            <a:fld id="{86CB42C0-9CA1-4A00-8D2A-5795FA32B466}" type="slidenum">
              <a:rPr lang="en-US" altLang="en-US" smtClean="0">
                <a:solidFill>
                  <a:srgbClr val="898989"/>
                </a:solidFill>
                <a:latin typeface="Myriad pro"/>
              </a:rPr>
              <a:t>17</a:t>
            </a:fld>
            <a:endParaRPr lang="en-US" altLang="en-US" dirty="0">
              <a:solidFill>
                <a:srgbClr val="898989"/>
              </a:solidFill>
              <a:latin typeface="Myriad pro"/>
            </a:endParaRPr>
          </a:p>
        </p:txBody>
      </p:sp>
    </p:spTree>
    <p:extLst>
      <p:ext uri="{BB962C8B-B14F-4D97-AF65-F5344CB8AC3E}">
        <p14:creationId xmlns:p14="http://schemas.microsoft.com/office/powerpoint/2010/main" val="757985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bwMode="auto">
          <a:xfrm>
            <a:off x="457200" y="4572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dirty="0"/>
              <a:t>Q&amp;A</a:t>
            </a: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1233089"/>
            <a:ext cx="3886200" cy="5004773"/>
          </a:xfrm>
          <a:prstGeom prst="rect">
            <a:avLst/>
          </a:prstGeom>
          <a:noFill/>
        </p:spPr>
      </p:pic>
      <p:sp>
        <p:nvSpPr>
          <p:cNvPr id="2" name="Slide Number Placeholder 5">
            <a:extLst>
              <a:ext uri="{FF2B5EF4-FFF2-40B4-BE49-F238E27FC236}">
                <a16:creationId xmlns:a16="http://schemas.microsoft.com/office/drawing/2014/main" id="{9835CC0F-6A2C-ADEA-3053-650F78D5120E}"/>
              </a:ext>
            </a:extLst>
          </p:cNvPr>
          <p:cNvSpPr>
            <a:spLocks noGrp="1"/>
          </p:cNvSpPr>
          <p:nvPr/>
        </p:nvSpPr>
        <p:spPr bwMode="auto">
          <a:xfrm>
            <a:off x="488425" y="6248400"/>
            <a:ext cx="82296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l"/>
            <a:r>
              <a:rPr lang="en-GB" altLang="en-US" dirty="0">
                <a:solidFill>
                  <a:srgbClr val="898989"/>
                </a:solidFill>
                <a:latin typeface="Myriad pro"/>
              </a:rPr>
              <a:t>© 2023 oneM2M Partners</a:t>
            </a:r>
          </a:p>
          <a:p>
            <a:pPr algn="ctr"/>
            <a:endParaRPr lang="en-GB" altLang="en-US" dirty="0">
              <a:solidFill>
                <a:srgbClr val="898989"/>
              </a:solidFill>
              <a:latin typeface="Myriad pro"/>
            </a:endParaRPr>
          </a:p>
          <a:p>
            <a:fld id="{86CB42C0-9CA1-4A00-8D2A-5795FA32B466}" type="slidenum">
              <a:rPr lang="en-US" altLang="en-US" smtClean="0">
                <a:solidFill>
                  <a:srgbClr val="898989"/>
                </a:solidFill>
                <a:latin typeface="Myriad pro"/>
              </a:rPr>
              <a:t>18</a:t>
            </a:fld>
            <a:endParaRPr lang="en-US" altLang="en-US" dirty="0">
              <a:solidFill>
                <a:srgbClr val="898989"/>
              </a:solidFill>
              <a:latin typeface="Myriad pro"/>
            </a:endParaRPr>
          </a:p>
        </p:txBody>
      </p:sp>
    </p:spTree>
    <p:extLst>
      <p:ext uri="{BB962C8B-B14F-4D97-AF65-F5344CB8AC3E}">
        <p14:creationId xmlns:p14="http://schemas.microsoft.com/office/powerpoint/2010/main" val="4080369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26735-437F-4227-99C6-FC1CC966E165}"/>
              </a:ext>
            </a:extLst>
          </p:cNvPr>
          <p:cNvSpPr>
            <a:spLocks noGrp="1"/>
          </p:cNvSpPr>
          <p:nvPr>
            <p:ph type="title"/>
          </p:nvPr>
        </p:nvSpPr>
        <p:spPr/>
        <p:txBody>
          <a:bodyPr/>
          <a:lstStyle/>
          <a:p>
            <a:r>
              <a:rPr lang="en-US" sz="4000" dirty="0">
                <a:latin typeface="Calibri" panose="020F0502020204030204" pitchFamily="34" charset="0"/>
                <a:ea typeface="等线" panose="02010600030101010101" pitchFamily="2" charset="-122"/>
              </a:rPr>
              <a:t>Agenda</a:t>
            </a:r>
            <a:endParaRPr lang="en-US" sz="5400" dirty="0"/>
          </a:p>
        </p:txBody>
      </p:sp>
      <p:sp>
        <p:nvSpPr>
          <p:cNvPr id="3" name="Content Placeholder 2">
            <a:extLst>
              <a:ext uri="{FF2B5EF4-FFF2-40B4-BE49-F238E27FC236}">
                <a16:creationId xmlns:a16="http://schemas.microsoft.com/office/drawing/2014/main" id="{376873C0-1188-4A8B-9787-B1A4779DD8EA}"/>
              </a:ext>
            </a:extLst>
          </p:cNvPr>
          <p:cNvSpPr>
            <a:spLocks noGrp="1"/>
          </p:cNvSpPr>
          <p:nvPr>
            <p:ph idx="1"/>
          </p:nvPr>
        </p:nvSpPr>
        <p:spPr>
          <a:xfrm>
            <a:off x="457200" y="1447800"/>
            <a:ext cx="8229600" cy="4525963"/>
          </a:xfrm>
        </p:spPr>
        <p:txBody>
          <a:bodyPr/>
          <a:lstStyle/>
          <a:p>
            <a:pPr lvl="1"/>
            <a:r>
              <a:rPr lang="en-US" sz="2400" dirty="0">
                <a:latin typeface="Calibri" panose="020F0502020204030204" pitchFamily="34" charset="0"/>
                <a:ea typeface="等线" panose="02010600030101010101" pitchFamily="2" charset="-122"/>
              </a:rPr>
              <a:t>Gitlab environment</a:t>
            </a:r>
          </a:p>
          <a:p>
            <a:pPr lvl="2"/>
            <a:r>
              <a:rPr lang="en-US" sz="1800" dirty="0">
                <a:latin typeface="Calibri" panose="020F0502020204030204" pitchFamily="34" charset="0"/>
                <a:ea typeface="等线" panose="02010600030101010101" pitchFamily="2" charset="-122"/>
              </a:rPr>
              <a:t>Gitlab environment</a:t>
            </a:r>
          </a:p>
          <a:p>
            <a:pPr lvl="2"/>
            <a:r>
              <a:rPr lang="en-US" altLang="zh-CN" sz="1800" dirty="0">
                <a:latin typeface="Calibri" panose="020F0502020204030204" pitchFamily="34" charset="0"/>
                <a:ea typeface="等线" panose="02010600030101010101" pitchFamily="2" charset="-122"/>
              </a:rPr>
              <a:t>B</a:t>
            </a:r>
            <a:r>
              <a:rPr lang="en-US" sz="1800" dirty="0">
                <a:latin typeface="Calibri" panose="020F0502020204030204" pitchFamily="34" charset="0"/>
                <a:ea typeface="等线" panose="02010600030101010101" pitchFamily="2" charset="-122"/>
              </a:rPr>
              <a:t>asic operations</a:t>
            </a:r>
          </a:p>
          <a:p>
            <a:pPr lvl="3"/>
            <a:r>
              <a:rPr lang="en-US" sz="1600" dirty="0">
                <a:latin typeface="Calibri" panose="020F0502020204030204" pitchFamily="34" charset="0"/>
                <a:ea typeface="等线" panose="02010600030101010101" pitchFamily="2" charset="-122"/>
              </a:rPr>
              <a:t>Create branches</a:t>
            </a:r>
          </a:p>
          <a:p>
            <a:pPr lvl="3"/>
            <a:r>
              <a:rPr lang="en-US" sz="1600" dirty="0">
                <a:latin typeface="Calibri" panose="020F0502020204030204" pitchFamily="34" charset="0"/>
                <a:ea typeface="等线" panose="02010600030101010101" pitchFamily="2" charset="-122"/>
              </a:rPr>
              <a:t>Create merge request</a:t>
            </a:r>
          </a:p>
          <a:p>
            <a:pPr lvl="1"/>
            <a:r>
              <a:rPr lang="en-US" sz="2400" dirty="0">
                <a:latin typeface="Calibri" panose="020F0502020204030204" pitchFamily="34" charset="0"/>
                <a:ea typeface="等线" panose="02010600030101010101" pitchFamily="2" charset="-122"/>
              </a:rPr>
              <a:t>Web IDE</a:t>
            </a:r>
          </a:p>
          <a:p>
            <a:pPr lvl="2"/>
            <a:r>
              <a:rPr lang="en-US" sz="1800" dirty="0">
                <a:latin typeface="Calibri" panose="020F0502020204030204" pitchFamily="34" charset="0"/>
                <a:ea typeface="等线" panose="02010600030101010101" pitchFamily="2" charset="-122"/>
              </a:rPr>
              <a:t>Switch branch</a:t>
            </a:r>
          </a:p>
          <a:p>
            <a:pPr lvl="2"/>
            <a:r>
              <a:rPr lang="en-US" sz="1800" dirty="0">
                <a:latin typeface="Calibri" panose="020F0502020204030204" pitchFamily="34" charset="0"/>
                <a:ea typeface="等线" panose="02010600030101010101" pitchFamily="2" charset="-122"/>
              </a:rPr>
              <a:t>Search and edit</a:t>
            </a:r>
          </a:p>
          <a:p>
            <a:pPr lvl="2"/>
            <a:r>
              <a:rPr lang="en-US" sz="1800" dirty="0">
                <a:latin typeface="Calibri" panose="020F0502020204030204" pitchFamily="34" charset="0"/>
                <a:ea typeface="等线" panose="02010600030101010101" pitchFamily="2" charset="-122"/>
              </a:rPr>
              <a:t>Diff and commit</a:t>
            </a:r>
          </a:p>
          <a:p>
            <a:pPr lvl="1"/>
            <a:r>
              <a:rPr lang="en-US" sz="2400" dirty="0">
                <a:latin typeface="Calibri" panose="020F0502020204030204" pitchFamily="34" charset="0"/>
                <a:ea typeface="等线" panose="02010600030101010101" pitchFamily="2" charset="-122"/>
              </a:rPr>
              <a:t>Generation of the Word CR automatically</a:t>
            </a:r>
          </a:p>
          <a:p>
            <a:pPr lvl="1"/>
            <a:r>
              <a:rPr lang="en-US" sz="2400" dirty="0">
                <a:latin typeface="Calibri" panose="020F0502020204030204" pitchFamily="34" charset="0"/>
                <a:ea typeface="等线" panose="02010600030101010101" pitchFamily="2" charset="-122"/>
              </a:rPr>
              <a:t>Run a pipeline for a Merge Request</a:t>
            </a:r>
          </a:p>
          <a:p>
            <a:pPr lvl="1"/>
            <a:r>
              <a:rPr lang="en-US" sz="2400" dirty="0">
                <a:latin typeface="Calibri" panose="020F0502020204030204" pitchFamily="34" charset="0"/>
                <a:ea typeface="等线" panose="02010600030101010101" pitchFamily="2" charset="-122"/>
              </a:rPr>
              <a:t>Advanced user tips</a:t>
            </a:r>
          </a:p>
          <a:p>
            <a:pPr lvl="2"/>
            <a:r>
              <a:rPr lang="en-US" sz="1800" dirty="0">
                <a:latin typeface="Calibri" panose="020F0502020204030204" pitchFamily="34" charset="0"/>
                <a:ea typeface="等线" panose="02010600030101010101" pitchFamily="2" charset="-122"/>
              </a:rPr>
              <a:t>Rebase</a:t>
            </a:r>
            <a:endParaRPr lang="en-US" sz="1200" dirty="0">
              <a:latin typeface="Calibri" panose="020F0502020204030204" pitchFamily="34" charset="0"/>
              <a:ea typeface="等线" panose="02010600030101010101" pitchFamily="2" charset="-122"/>
            </a:endParaRPr>
          </a:p>
        </p:txBody>
      </p:sp>
      <p:sp>
        <p:nvSpPr>
          <p:cNvPr id="4" name="Slide Number Placeholder 5">
            <a:extLst>
              <a:ext uri="{FF2B5EF4-FFF2-40B4-BE49-F238E27FC236}">
                <a16:creationId xmlns:a16="http://schemas.microsoft.com/office/drawing/2014/main" id="{2DF93101-4F68-6826-D6BF-74B6F913238E}"/>
              </a:ext>
            </a:extLst>
          </p:cNvPr>
          <p:cNvSpPr>
            <a:spLocks noGrp="1"/>
          </p:cNvSpPr>
          <p:nvPr/>
        </p:nvSpPr>
        <p:spPr bwMode="auto">
          <a:xfrm>
            <a:off x="488425" y="6248400"/>
            <a:ext cx="82296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l"/>
            <a:r>
              <a:rPr lang="en-GB" altLang="en-US" dirty="0">
                <a:solidFill>
                  <a:srgbClr val="898989"/>
                </a:solidFill>
                <a:latin typeface="Myriad pro"/>
              </a:rPr>
              <a:t>© 2023 oneM2M Partners</a:t>
            </a:r>
          </a:p>
          <a:p>
            <a:pPr algn="ctr"/>
            <a:endParaRPr lang="en-GB" altLang="en-US" dirty="0">
              <a:solidFill>
                <a:srgbClr val="898989"/>
              </a:solidFill>
              <a:latin typeface="Myriad pro"/>
            </a:endParaRPr>
          </a:p>
          <a:p>
            <a:fld id="{86CB42C0-9CA1-4A00-8D2A-5795FA32B466}" type="slidenum">
              <a:rPr lang="en-US" altLang="en-US" smtClean="0">
                <a:solidFill>
                  <a:srgbClr val="898989"/>
                </a:solidFill>
                <a:latin typeface="Myriad pro"/>
              </a:rPr>
              <a:t>2</a:t>
            </a:fld>
            <a:endParaRPr lang="en-US" altLang="en-US" dirty="0">
              <a:solidFill>
                <a:srgbClr val="898989"/>
              </a:solidFill>
              <a:latin typeface="Myriad pro"/>
            </a:endParaRPr>
          </a:p>
        </p:txBody>
      </p:sp>
    </p:spTree>
    <p:extLst>
      <p:ext uri="{BB962C8B-B14F-4D97-AF65-F5344CB8AC3E}">
        <p14:creationId xmlns:p14="http://schemas.microsoft.com/office/powerpoint/2010/main" val="4043052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0F73C7A-22DC-C693-C80D-B89CD6FFDBBD}"/>
              </a:ext>
            </a:extLst>
          </p:cNvPr>
          <p:cNvPicPr>
            <a:picLocks noChangeAspect="1"/>
          </p:cNvPicPr>
          <p:nvPr/>
        </p:nvPicPr>
        <p:blipFill rotWithShape="1">
          <a:blip r:embed="rId2">
            <a:extLst>
              <a:ext uri="{28A0092B-C50C-407E-A947-70E740481C1C}">
                <a14:useLocalDpi xmlns:a14="http://schemas.microsoft.com/office/drawing/2010/main" val="0"/>
              </a:ext>
            </a:extLst>
          </a:blip>
          <a:srcRect t="5555" b="10000"/>
          <a:stretch/>
        </p:blipFill>
        <p:spPr>
          <a:xfrm>
            <a:off x="557710" y="1845272"/>
            <a:ext cx="8129090" cy="3861318"/>
          </a:xfrm>
          <a:prstGeom prst="rect">
            <a:avLst/>
          </a:prstGeom>
        </p:spPr>
      </p:pic>
      <p:sp>
        <p:nvSpPr>
          <p:cNvPr id="4" name="Title 3">
            <a:extLst>
              <a:ext uri="{FF2B5EF4-FFF2-40B4-BE49-F238E27FC236}">
                <a16:creationId xmlns:a16="http://schemas.microsoft.com/office/drawing/2014/main" id="{BDF0A8ED-7753-03FF-0CEC-31D737A38966}"/>
              </a:ext>
            </a:extLst>
          </p:cNvPr>
          <p:cNvSpPr>
            <a:spLocks noGrp="1"/>
          </p:cNvSpPr>
          <p:nvPr>
            <p:ph type="title"/>
          </p:nvPr>
        </p:nvSpPr>
        <p:spPr/>
        <p:txBody>
          <a:bodyPr/>
          <a:lstStyle/>
          <a:p>
            <a:r>
              <a:rPr lang="en-GB" sz="4000" dirty="0"/>
              <a:t>Gitlab environment</a:t>
            </a:r>
          </a:p>
        </p:txBody>
      </p:sp>
      <p:sp>
        <p:nvSpPr>
          <p:cNvPr id="8" name="Rectangle 7">
            <a:extLst>
              <a:ext uri="{FF2B5EF4-FFF2-40B4-BE49-F238E27FC236}">
                <a16:creationId xmlns:a16="http://schemas.microsoft.com/office/drawing/2014/main" id="{A89BE4B3-8694-43B2-B82F-67308A1E37AF}"/>
              </a:ext>
            </a:extLst>
          </p:cNvPr>
          <p:cNvSpPr/>
          <p:nvPr/>
        </p:nvSpPr>
        <p:spPr>
          <a:xfrm>
            <a:off x="4439749" y="3568182"/>
            <a:ext cx="1089514" cy="415498"/>
          </a:xfrm>
          <a:prstGeom prst="rect">
            <a:avLst/>
          </a:prstGeom>
          <a:ln>
            <a:solidFill>
              <a:srgbClr val="0000FF"/>
            </a:solidFill>
          </a:ln>
        </p:spPr>
        <p:txBody>
          <a:bodyPr wrap="square">
            <a:spAutoFit/>
          </a:bodyPr>
          <a:lstStyle/>
          <a:p>
            <a:pPr defTabSz="685800" eaLnBrk="0" hangingPunct="0"/>
            <a:r>
              <a:rPr lang="en-US" altLang="zh-CN" sz="1050" dirty="0">
                <a:solidFill>
                  <a:srgbClr val="0000FF"/>
                </a:solidFill>
                <a:latin typeface="Arial" panose="020B0604020202020204" pitchFamily="34" charset="0"/>
                <a:ea typeface="宋体" panose="02010600030101010101" pitchFamily="2" charset="-122"/>
              </a:rPr>
              <a:t>Specifications repositories</a:t>
            </a:r>
          </a:p>
        </p:txBody>
      </p:sp>
      <p:sp>
        <p:nvSpPr>
          <p:cNvPr id="9" name="Rectangle 8">
            <a:extLst>
              <a:ext uri="{FF2B5EF4-FFF2-40B4-BE49-F238E27FC236}">
                <a16:creationId xmlns:a16="http://schemas.microsoft.com/office/drawing/2014/main" id="{0AEEFA24-D00C-4437-8B09-2BC12FD652C6}"/>
              </a:ext>
            </a:extLst>
          </p:cNvPr>
          <p:cNvSpPr/>
          <p:nvPr/>
        </p:nvSpPr>
        <p:spPr>
          <a:xfrm>
            <a:off x="3285013" y="5291092"/>
            <a:ext cx="2502537" cy="415498"/>
          </a:xfrm>
          <a:prstGeom prst="rect">
            <a:avLst/>
          </a:prstGeom>
          <a:ln>
            <a:solidFill>
              <a:srgbClr val="0000FF"/>
            </a:solidFill>
          </a:ln>
        </p:spPr>
        <p:txBody>
          <a:bodyPr wrap="square">
            <a:spAutoFit/>
          </a:bodyPr>
          <a:lstStyle/>
          <a:p>
            <a:pPr defTabSz="685800" eaLnBrk="0" hangingPunct="0"/>
            <a:r>
              <a:rPr lang="en-US" altLang="zh-CN" sz="1050" dirty="0">
                <a:solidFill>
                  <a:srgbClr val="0000FF"/>
                </a:solidFill>
                <a:latin typeface="Arial" panose="020B0604020202020204" pitchFamily="34" charset="0"/>
                <a:ea typeface="宋体" panose="02010600030101010101" pitchFamily="2" charset="-122"/>
              </a:rPr>
              <a:t>Common scripts used for automated tasks</a:t>
            </a:r>
          </a:p>
        </p:txBody>
      </p:sp>
      <p:sp>
        <p:nvSpPr>
          <p:cNvPr id="6" name="Rectangle 5">
            <a:extLst>
              <a:ext uri="{FF2B5EF4-FFF2-40B4-BE49-F238E27FC236}">
                <a16:creationId xmlns:a16="http://schemas.microsoft.com/office/drawing/2014/main" id="{7917351C-5C75-4179-89C2-8F43F45E6941}"/>
              </a:ext>
            </a:extLst>
          </p:cNvPr>
          <p:cNvSpPr/>
          <p:nvPr/>
        </p:nvSpPr>
        <p:spPr>
          <a:xfrm>
            <a:off x="5866094" y="3872805"/>
            <a:ext cx="2531246" cy="1384995"/>
          </a:xfrm>
          <a:prstGeom prst="rect">
            <a:avLst/>
          </a:prstGeom>
          <a:ln>
            <a:solidFill>
              <a:srgbClr val="0000FF"/>
            </a:solidFill>
          </a:ln>
        </p:spPr>
        <p:txBody>
          <a:bodyPr wrap="square">
            <a:spAutoFit/>
          </a:bodyPr>
          <a:lstStyle/>
          <a:p>
            <a:pPr marL="214313" indent="-214313" defTabSz="685800" eaLnBrk="0" hangingPunct="0">
              <a:buFont typeface="Arial" panose="020B0604020202020204" pitchFamily="34" charset="0"/>
              <a:buChar char="•"/>
            </a:pPr>
            <a:r>
              <a:rPr lang="en-US" altLang="zh-CN" sz="1050" dirty="0">
                <a:solidFill>
                  <a:srgbClr val="0000FF"/>
                </a:solidFill>
                <a:latin typeface="Arial" panose="020B0604020202020204" pitchFamily="34" charset="0"/>
                <a:ea typeface="宋体" panose="02010600030101010101" pitchFamily="2" charset="-122"/>
              </a:rPr>
              <a:t>GitLab Community Edition. </a:t>
            </a:r>
          </a:p>
          <a:p>
            <a:pPr marL="214313" indent="-214313" defTabSz="685800" eaLnBrk="0" hangingPunct="0">
              <a:buFont typeface="Arial" panose="020B0604020202020204" pitchFamily="34" charset="0"/>
              <a:buChar char="•"/>
            </a:pPr>
            <a:r>
              <a:rPr lang="en-US" altLang="zh-CN" sz="1050" dirty="0">
                <a:solidFill>
                  <a:srgbClr val="0000FF"/>
                </a:solidFill>
                <a:latin typeface="Arial" panose="020B0604020202020204" pitchFamily="34" charset="0"/>
                <a:ea typeface="宋体" panose="02010600030101010101" pitchFamily="2" charset="-122"/>
              </a:rPr>
              <a:t>Using Gitlab requires understanding of basic knowledge of git. More material could be found here:</a:t>
            </a:r>
          </a:p>
          <a:p>
            <a:pPr marL="670322" lvl="1" indent="-214313" defTabSz="685800" eaLnBrk="0" hangingPunct="0">
              <a:buFont typeface="Arial" panose="020B0604020202020204" pitchFamily="34" charset="0"/>
              <a:buChar char="•"/>
            </a:pPr>
            <a:r>
              <a:rPr lang="en-US" sz="1050" dirty="0">
                <a:solidFill>
                  <a:prstClr val="black"/>
                </a:solidFill>
                <a:latin typeface="Arial" panose="020B0604020202020204" pitchFamily="34" charset="0"/>
                <a:hlinkClick r:id="rId3"/>
              </a:rPr>
              <a:t>Git (git-scm.com)</a:t>
            </a:r>
            <a:r>
              <a:rPr lang="en-US" sz="1050" dirty="0">
                <a:solidFill>
                  <a:prstClr val="black"/>
                </a:solidFill>
                <a:latin typeface="Arial" panose="020B0604020202020204" pitchFamily="34" charset="0"/>
              </a:rPr>
              <a:t>  or </a:t>
            </a:r>
          </a:p>
          <a:p>
            <a:pPr marL="670322" lvl="1" indent="-214313" defTabSz="685800" eaLnBrk="0" hangingPunct="0">
              <a:buFont typeface="Arial" panose="020B0604020202020204" pitchFamily="34" charset="0"/>
              <a:buChar char="•"/>
            </a:pPr>
            <a:r>
              <a:rPr lang="en-US" sz="1050" dirty="0">
                <a:solidFill>
                  <a:prstClr val="black"/>
                </a:solidFill>
                <a:latin typeface="Arial" panose="020B0604020202020204" pitchFamily="34" charset="0"/>
                <a:hlinkClick r:id="rId4"/>
              </a:rPr>
              <a:t>Index · User · Help · GitLab (git.onem2m.org)</a:t>
            </a:r>
            <a:endParaRPr lang="en-US" altLang="zh-CN" sz="1050" dirty="0">
              <a:solidFill>
                <a:srgbClr val="0000FF"/>
              </a:solidFill>
              <a:latin typeface="Arial" panose="020B0604020202020204" pitchFamily="34" charset="0"/>
              <a:ea typeface="宋体" panose="02010600030101010101" pitchFamily="2" charset="-122"/>
            </a:endParaRPr>
          </a:p>
        </p:txBody>
      </p:sp>
      <p:sp>
        <p:nvSpPr>
          <p:cNvPr id="2" name="Rectangle 1">
            <a:extLst>
              <a:ext uri="{FF2B5EF4-FFF2-40B4-BE49-F238E27FC236}">
                <a16:creationId xmlns:a16="http://schemas.microsoft.com/office/drawing/2014/main" id="{67308C9C-0A46-EEE0-0288-71D6A6628C88}"/>
              </a:ext>
            </a:extLst>
          </p:cNvPr>
          <p:cNvSpPr/>
          <p:nvPr/>
        </p:nvSpPr>
        <p:spPr>
          <a:xfrm>
            <a:off x="3158778" y="4549083"/>
            <a:ext cx="1280971" cy="251517"/>
          </a:xfrm>
          <a:prstGeom prst="rect">
            <a:avLst/>
          </a:prstGeom>
          <a:ln>
            <a:solidFill>
              <a:srgbClr val="0000FF"/>
            </a:solidFill>
          </a:ln>
        </p:spPr>
        <p:txBody>
          <a:bodyPr wrap="square">
            <a:spAutoFit/>
          </a:bodyPr>
          <a:lstStyle/>
          <a:p>
            <a:pPr defTabSz="685800" eaLnBrk="0" hangingPunct="0"/>
            <a:r>
              <a:rPr lang="en-US" altLang="zh-CN" sz="1050" dirty="0">
                <a:solidFill>
                  <a:srgbClr val="0000FF"/>
                </a:solidFill>
                <a:latin typeface="Arial" panose="020B0604020202020204" pitchFamily="34" charset="0"/>
                <a:ea typeface="宋体" panose="02010600030101010101" pitchFamily="2" charset="-122"/>
              </a:rPr>
              <a:t>Issues repository</a:t>
            </a:r>
          </a:p>
        </p:txBody>
      </p:sp>
      <p:sp>
        <p:nvSpPr>
          <p:cNvPr id="11" name="Rectangle 10">
            <a:extLst>
              <a:ext uri="{FF2B5EF4-FFF2-40B4-BE49-F238E27FC236}">
                <a16:creationId xmlns:a16="http://schemas.microsoft.com/office/drawing/2014/main" id="{0E8A4411-4B41-8793-3009-51188D9504DC}"/>
              </a:ext>
            </a:extLst>
          </p:cNvPr>
          <p:cNvSpPr/>
          <p:nvPr/>
        </p:nvSpPr>
        <p:spPr>
          <a:xfrm>
            <a:off x="3566707" y="2587281"/>
            <a:ext cx="2304922" cy="415498"/>
          </a:xfrm>
          <a:prstGeom prst="rect">
            <a:avLst/>
          </a:prstGeom>
          <a:ln>
            <a:solidFill>
              <a:srgbClr val="0000FF"/>
            </a:solidFill>
          </a:ln>
        </p:spPr>
        <p:txBody>
          <a:bodyPr wrap="square">
            <a:spAutoFit/>
          </a:bodyPr>
          <a:lstStyle/>
          <a:p>
            <a:pPr defTabSz="685800" eaLnBrk="0" hangingPunct="0"/>
            <a:r>
              <a:rPr lang="en-US" altLang="zh-CN" sz="1050" dirty="0">
                <a:solidFill>
                  <a:srgbClr val="0000FF"/>
                </a:solidFill>
                <a:latin typeface="Arial" panose="020B0604020202020204" pitchFamily="34" charset="0"/>
                <a:ea typeface="宋体" panose="02010600030101010101" pitchFamily="2" charset="-122"/>
              </a:rPr>
              <a:t>Recipes repository (automated publication of recipes.onem2m.org)</a:t>
            </a:r>
          </a:p>
        </p:txBody>
      </p:sp>
      <p:sp>
        <p:nvSpPr>
          <p:cNvPr id="12" name="Slide Number Placeholder 5">
            <a:extLst>
              <a:ext uri="{FF2B5EF4-FFF2-40B4-BE49-F238E27FC236}">
                <a16:creationId xmlns:a16="http://schemas.microsoft.com/office/drawing/2014/main" id="{7F9B6C09-0774-F486-10DF-A604D1F88393}"/>
              </a:ext>
            </a:extLst>
          </p:cNvPr>
          <p:cNvSpPr>
            <a:spLocks noGrp="1"/>
          </p:cNvSpPr>
          <p:nvPr/>
        </p:nvSpPr>
        <p:spPr bwMode="auto">
          <a:xfrm>
            <a:off x="488425" y="6248400"/>
            <a:ext cx="82296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l"/>
            <a:r>
              <a:rPr lang="en-GB" altLang="en-US" dirty="0">
                <a:solidFill>
                  <a:srgbClr val="898989"/>
                </a:solidFill>
                <a:latin typeface="Myriad pro"/>
              </a:rPr>
              <a:t>© 2023 oneM2M Partners</a:t>
            </a:r>
          </a:p>
          <a:p>
            <a:pPr algn="ctr"/>
            <a:endParaRPr lang="en-GB" altLang="en-US" dirty="0">
              <a:solidFill>
                <a:srgbClr val="898989"/>
              </a:solidFill>
              <a:latin typeface="Myriad pro"/>
            </a:endParaRPr>
          </a:p>
          <a:p>
            <a:fld id="{86CB42C0-9CA1-4A00-8D2A-5795FA32B466}" type="slidenum">
              <a:rPr lang="en-US" altLang="en-US" smtClean="0">
                <a:solidFill>
                  <a:srgbClr val="898989"/>
                </a:solidFill>
                <a:latin typeface="Myriad pro"/>
              </a:rPr>
              <a:t>3</a:t>
            </a:fld>
            <a:endParaRPr lang="en-US" altLang="en-US" dirty="0">
              <a:solidFill>
                <a:srgbClr val="898989"/>
              </a:solidFill>
              <a:latin typeface="Myriad pro"/>
            </a:endParaRPr>
          </a:p>
        </p:txBody>
      </p:sp>
    </p:spTree>
    <p:extLst>
      <p:ext uri="{BB962C8B-B14F-4D97-AF65-F5344CB8AC3E}">
        <p14:creationId xmlns:p14="http://schemas.microsoft.com/office/powerpoint/2010/main" val="1170175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8EE8F1-9654-B3BF-4F03-09F8DB59A8DE}"/>
              </a:ext>
            </a:extLst>
          </p:cNvPr>
          <p:cNvPicPr>
            <a:picLocks noChangeAspect="1"/>
          </p:cNvPicPr>
          <p:nvPr/>
        </p:nvPicPr>
        <p:blipFill rotWithShape="1">
          <a:blip r:embed="rId3"/>
          <a:srcRect t="5555" b="10000"/>
          <a:stretch/>
        </p:blipFill>
        <p:spPr>
          <a:xfrm>
            <a:off x="665747" y="1554290"/>
            <a:ext cx="8021053" cy="3810000"/>
          </a:xfrm>
          <a:prstGeom prst="rect">
            <a:avLst/>
          </a:prstGeom>
        </p:spPr>
      </p:pic>
      <p:sp>
        <p:nvSpPr>
          <p:cNvPr id="2" name="Title 1">
            <a:extLst>
              <a:ext uri="{FF2B5EF4-FFF2-40B4-BE49-F238E27FC236}">
                <a16:creationId xmlns:a16="http://schemas.microsoft.com/office/drawing/2014/main" id="{1AAFEF5A-F9AA-1796-E538-8D4AEFBFA42D}"/>
              </a:ext>
            </a:extLst>
          </p:cNvPr>
          <p:cNvSpPr>
            <a:spLocks noGrp="1"/>
          </p:cNvSpPr>
          <p:nvPr>
            <p:ph type="title"/>
          </p:nvPr>
        </p:nvSpPr>
        <p:spPr/>
        <p:txBody>
          <a:bodyPr/>
          <a:lstStyle/>
          <a:p>
            <a:r>
              <a:rPr lang="en-GB" sz="4000" dirty="0"/>
              <a:t>Gitlab environment: project</a:t>
            </a:r>
          </a:p>
        </p:txBody>
      </p:sp>
      <p:grpSp>
        <p:nvGrpSpPr>
          <p:cNvPr id="25" name="Group 24">
            <a:extLst>
              <a:ext uri="{FF2B5EF4-FFF2-40B4-BE49-F238E27FC236}">
                <a16:creationId xmlns:a16="http://schemas.microsoft.com/office/drawing/2014/main" id="{872E9E9A-74AA-4B0C-9A14-72C695407A72}"/>
              </a:ext>
            </a:extLst>
          </p:cNvPr>
          <p:cNvGrpSpPr/>
          <p:nvPr/>
        </p:nvGrpSpPr>
        <p:grpSpPr>
          <a:xfrm>
            <a:off x="762000" y="2106805"/>
            <a:ext cx="7486155" cy="3286425"/>
            <a:chOff x="1015999" y="1666073"/>
            <a:chExt cx="9981540" cy="4381900"/>
          </a:xfrm>
        </p:grpSpPr>
        <p:sp>
          <p:nvSpPr>
            <p:cNvPr id="11" name="Rectangle 10">
              <a:extLst>
                <a:ext uri="{FF2B5EF4-FFF2-40B4-BE49-F238E27FC236}">
                  <a16:creationId xmlns:a16="http://schemas.microsoft.com/office/drawing/2014/main" id="{72BD740D-C614-49D2-AF4E-1B7B0F1E093B}"/>
                </a:ext>
              </a:extLst>
            </p:cNvPr>
            <p:cNvSpPr/>
            <p:nvPr/>
          </p:nvSpPr>
          <p:spPr>
            <a:xfrm>
              <a:off x="1015999" y="5053427"/>
              <a:ext cx="1657412" cy="538609"/>
            </a:xfrm>
            <a:prstGeom prst="rect">
              <a:avLst/>
            </a:prstGeom>
            <a:ln>
              <a:solidFill>
                <a:srgbClr val="0000FF"/>
              </a:solidFill>
            </a:ln>
          </p:spPr>
          <p:txBody>
            <a:bodyPr wrap="square">
              <a:spAutoFit/>
            </a:bodyPr>
            <a:lstStyle/>
            <a:p>
              <a:pPr defTabSz="685800" eaLnBrk="0" hangingPunct="0"/>
              <a:r>
                <a:rPr lang="en-US" altLang="zh-CN" sz="675" dirty="0">
                  <a:solidFill>
                    <a:srgbClr val="0000FF"/>
                  </a:solidFill>
                  <a:latin typeface="Arial" panose="020B0604020202020204" pitchFamily="34" charset="0"/>
                  <a:ea typeface="宋体" panose="02010600030101010101" pitchFamily="2" charset="-122"/>
                </a:rPr>
                <a:t>Indicates which branch is, could select branch/tag to switch between branches</a:t>
              </a:r>
            </a:p>
          </p:txBody>
        </p:sp>
        <p:sp>
          <p:nvSpPr>
            <p:cNvPr id="12" name="Rectangle 11">
              <a:extLst>
                <a:ext uri="{FF2B5EF4-FFF2-40B4-BE49-F238E27FC236}">
                  <a16:creationId xmlns:a16="http://schemas.microsoft.com/office/drawing/2014/main" id="{78D5538A-6CA4-4F46-BF0E-49F49F625A23}"/>
                </a:ext>
              </a:extLst>
            </p:cNvPr>
            <p:cNvSpPr/>
            <p:nvPr/>
          </p:nvSpPr>
          <p:spPr>
            <a:xfrm>
              <a:off x="2131679" y="1761929"/>
              <a:ext cx="2906201" cy="261611"/>
            </a:xfrm>
            <a:prstGeom prst="rect">
              <a:avLst/>
            </a:prstGeom>
            <a:ln>
              <a:solidFill>
                <a:srgbClr val="0000FF"/>
              </a:solidFill>
            </a:ln>
          </p:spPr>
          <p:txBody>
            <a:bodyPr wrap="square">
              <a:spAutoFit/>
            </a:bodyPr>
            <a:lstStyle/>
            <a:p>
              <a:pPr defTabSz="685800" eaLnBrk="0" hangingPunct="0"/>
              <a:r>
                <a:rPr lang="en-US" altLang="zh-CN" sz="675" dirty="0">
                  <a:solidFill>
                    <a:srgbClr val="0000FF"/>
                  </a:solidFill>
                  <a:latin typeface="Arial" panose="020B0604020202020204" pitchFamily="34" charset="0"/>
                  <a:ea typeface="宋体" panose="02010600030101010101" pitchFamily="2" charset="-122"/>
                </a:rPr>
                <a:t>“</a:t>
              </a:r>
              <a:r>
                <a:rPr lang="en-US" altLang="zh-CN" sz="675" b="1" dirty="0">
                  <a:solidFill>
                    <a:srgbClr val="0000FF"/>
                  </a:solidFill>
                  <a:latin typeface="Arial" panose="020B0604020202020204" pitchFamily="34" charset="0"/>
                  <a:ea typeface="宋体" panose="02010600030101010101" pitchFamily="2" charset="-122"/>
                </a:rPr>
                <a:t>Repository” </a:t>
              </a:r>
              <a:r>
                <a:rPr lang="en-US" altLang="zh-CN" sz="675" dirty="0">
                  <a:solidFill>
                    <a:srgbClr val="0000FF"/>
                  </a:solidFill>
                  <a:latin typeface="Arial" panose="020B0604020202020204" pitchFamily="34" charset="0"/>
                  <a:ea typeface="宋体" panose="02010600030101010101" pitchFamily="2" charset="-122"/>
                </a:rPr>
                <a:t>is to find branches/commits/tags</a:t>
              </a:r>
            </a:p>
          </p:txBody>
        </p:sp>
        <p:sp>
          <p:nvSpPr>
            <p:cNvPr id="13" name="Rectangle 12">
              <a:extLst>
                <a:ext uri="{FF2B5EF4-FFF2-40B4-BE49-F238E27FC236}">
                  <a16:creationId xmlns:a16="http://schemas.microsoft.com/office/drawing/2014/main" id="{58CE0014-22AD-4839-B345-A0DE442C873E}"/>
                </a:ext>
              </a:extLst>
            </p:cNvPr>
            <p:cNvSpPr/>
            <p:nvPr/>
          </p:nvSpPr>
          <p:spPr>
            <a:xfrm>
              <a:off x="8995568" y="2421366"/>
              <a:ext cx="2001971" cy="538609"/>
            </a:xfrm>
            <a:prstGeom prst="rect">
              <a:avLst/>
            </a:prstGeom>
            <a:ln>
              <a:solidFill>
                <a:srgbClr val="0000FF"/>
              </a:solidFill>
            </a:ln>
          </p:spPr>
          <p:txBody>
            <a:bodyPr wrap="square">
              <a:spAutoFit/>
            </a:bodyPr>
            <a:lstStyle/>
            <a:p>
              <a:pPr defTabSz="685800" eaLnBrk="0" hangingPunct="0"/>
              <a:r>
                <a:rPr lang="en-US" altLang="zh-CN" sz="675" dirty="0">
                  <a:solidFill>
                    <a:srgbClr val="0000FF"/>
                  </a:solidFill>
                  <a:latin typeface="Arial" panose="020B0604020202020204" pitchFamily="34" charset="0"/>
                  <a:ea typeface="宋体" panose="02010600030101010101" pitchFamily="2" charset="-122"/>
                </a:rPr>
                <a:t>The </a:t>
              </a:r>
              <a:r>
                <a:rPr lang="en-US" altLang="zh-CN" sz="675" b="1" dirty="0">
                  <a:solidFill>
                    <a:srgbClr val="0000FF"/>
                  </a:solidFill>
                  <a:latin typeface="Arial" panose="020B0604020202020204" pitchFamily="34" charset="0"/>
                  <a:ea typeface="宋体" panose="02010600030101010101" pitchFamily="2" charset="-122"/>
                </a:rPr>
                <a:t>“Web IDE” </a:t>
              </a:r>
              <a:r>
                <a:rPr lang="en-US" altLang="zh-CN" sz="675" dirty="0">
                  <a:solidFill>
                    <a:srgbClr val="0000FF"/>
                  </a:solidFill>
                  <a:latin typeface="Arial" panose="020B0604020202020204" pitchFamily="34" charset="0"/>
                  <a:ea typeface="宋体" panose="02010600030101010101" pitchFamily="2" charset="-122"/>
                </a:rPr>
                <a:t>is very powerful tool for code changes/review on the web</a:t>
              </a:r>
            </a:p>
          </p:txBody>
        </p:sp>
        <p:sp>
          <p:nvSpPr>
            <p:cNvPr id="14" name="Rectangle 13">
              <a:extLst>
                <a:ext uri="{FF2B5EF4-FFF2-40B4-BE49-F238E27FC236}">
                  <a16:creationId xmlns:a16="http://schemas.microsoft.com/office/drawing/2014/main" id="{D1A5D15A-F5FE-4F5B-9CB2-7B483EDE8BDE}"/>
                </a:ext>
              </a:extLst>
            </p:cNvPr>
            <p:cNvSpPr/>
            <p:nvPr/>
          </p:nvSpPr>
          <p:spPr>
            <a:xfrm>
              <a:off x="4063999" y="4401493"/>
              <a:ext cx="1293025" cy="399100"/>
            </a:xfrm>
            <a:prstGeom prst="rect">
              <a:avLst/>
            </a:prstGeom>
            <a:ln>
              <a:solidFill>
                <a:srgbClr val="0000FF"/>
              </a:solidFill>
            </a:ln>
          </p:spPr>
          <p:txBody>
            <a:bodyPr wrap="square">
              <a:spAutoFit/>
            </a:bodyPr>
            <a:lstStyle/>
            <a:p>
              <a:pPr defTabSz="685800" eaLnBrk="0" hangingPunct="0"/>
              <a:r>
                <a:rPr lang="en-US" altLang="zh-CN" sz="675" b="1" dirty="0">
                  <a:solidFill>
                    <a:srgbClr val="0000FF"/>
                  </a:solidFill>
                  <a:latin typeface="Arial" panose="020B0604020202020204" pitchFamily="34" charset="0"/>
                  <a:ea typeface="宋体" panose="02010600030101010101" pitchFamily="2" charset="-122"/>
                </a:rPr>
                <a:t>“+”</a:t>
              </a:r>
              <a:r>
                <a:rPr lang="en-US" altLang="zh-CN" sz="675" dirty="0">
                  <a:solidFill>
                    <a:srgbClr val="0000FF"/>
                  </a:solidFill>
                  <a:latin typeface="Arial" panose="020B0604020202020204" pitchFamily="34" charset="0"/>
                  <a:ea typeface="宋体" panose="02010600030101010101" pitchFamily="2" charset="-122"/>
                </a:rPr>
                <a:t> is to add new file/create branches</a:t>
              </a:r>
            </a:p>
          </p:txBody>
        </p:sp>
        <p:sp>
          <p:nvSpPr>
            <p:cNvPr id="15" name="Rectangle 14">
              <a:extLst>
                <a:ext uri="{FF2B5EF4-FFF2-40B4-BE49-F238E27FC236}">
                  <a16:creationId xmlns:a16="http://schemas.microsoft.com/office/drawing/2014/main" id="{6D33DA34-59DE-4D0A-A718-DB050FAEE2A6}"/>
                </a:ext>
              </a:extLst>
            </p:cNvPr>
            <p:cNvSpPr/>
            <p:nvPr/>
          </p:nvSpPr>
          <p:spPr>
            <a:xfrm>
              <a:off x="6087920" y="1666073"/>
              <a:ext cx="2124635" cy="538609"/>
            </a:xfrm>
            <a:prstGeom prst="rect">
              <a:avLst/>
            </a:prstGeom>
            <a:ln>
              <a:solidFill>
                <a:srgbClr val="0000FF"/>
              </a:solidFill>
            </a:ln>
          </p:spPr>
          <p:txBody>
            <a:bodyPr wrap="square">
              <a:spAutoFit/>
            </a:bodyPr>
            <a:lstStyle/>
            <a:p>
              <a:pPr defTabSz="685800" eaLnBrk="0" hangingPunct="0"/>
              <a:r>
                <a:rPr lang="en-US" altLang="zh-CN" sz="675" b="1" dirty="0">
                  <a:solidFill>
                    <a:srgbClr val="0000FF"/>
                  </a:solidFill>
                  <a:latin typeface="Arial" panose="020B0604020202020204" pitchFamily="34" charset="0"/>
                  <a:ea typeface="宋体" panose="02010600030101010101" pitchFamily="2" charset="-122"/>
                </a:rPr>
                <a:t>There are plenty of links to go directly where you need: commits, branches, tags, Web IDE, …</a:t>
              </a:r>
              <a:endParaRPr lang="en-US" altLang="zh-CN" sz="675" dirty="0">
                <a:solidFill>
                  <a:srgbClr val="0000FF"/>
                </a:solidFill>
                <a:latin typeface="Arial" panose="020B0604020202020204" pitchFamily="34" charset="0"/>
                <a:ea typeface="宋体" panose="02010600030101010101" pitchFamily="2" charset="-122"/>
              </a:endParaRPr>
            </a:p>
          </p:txBody>
        </p:sp>
        <p:sp>
          <p:nvSpPr>
            <p:cNvPr id="16" name="Rectangle 15">
              <a:extLst>
                <a:ext uri="{FF2B5EF4-FFF2-40B4-BE49-F238E27FC236}">
                  <a16:creationId xmlns:a16="http://schemas.microsoft.com/office/drawing/2014/main" id="{52D8D8D8-C564-4CC0-AD27-7947FC514C2F}"/>
                </a:ext>
              </a:extLst>
            </p:cNvPr>
            <p:cNvSpPr/>
            <p:nvPr/>
          </p:nvSpPr>
          <p:spPr>
            <a:xfrm>
              <a:off x="7297347" y="5191926"/>
              <a:ext cx="1740105" cy="261611"/>
            </a:xfrm>
            <a:prstGeom prst="rect">
              <a:avLst/>
            </a:prstGeom>
            <a:ln>
              <a:solidFill>
                <a:srgbClr val="0000FF"/>
              </a:solidFill>
            </a:ln>
          </p:spPr>
          <p:txBody>
            <a:bodyPr wrap="square">
              <a:spAutoFit/>
            </a:bodyPr>
            <a:lstStyle/>
            <a:p>
              <a:pPr defTabSz="685800" eaLnBrk="0" hangingPunct="0"/>
              <a:r>
                <a:rPr lang="en-US" altLang="zh-CN" sz="675" dirty="0">
                  <a:solidFill>
                    <a:srgbClr val="0000FF"/>
                  </a:solidFill>
                  <a:latin typeface="Arial" panose="020B0604020202020204" pitchFamily="34" charset="0"/>
                  <a:ea typeface="宋体" panose="02010600030101010101" pitchFamily="2" charset="-122"/>
                </a:rPr>
                <a:t>Images contained in the spec</a:t>
              </a:r>
            </a:p>
          </p:txBody>
        </p:sp>
        <p:sp>
          <p:nvSpPr>
            <p:cNvPr id="17" name="Rectangle 16">
              <a:extLst>
                <a:ext uri="{FF2B5EF4-FFF2-40B4-BE49-F238E27FC236}">
                  <a16:creationId xmlns:a16="http://schemas.microsoft.com/office/drawing/2014/main" id="{01CC618F-F996-4103-9E4E-3888A1B03240}"/>
                </a:ext>
              </a:extLst>
            </p:cNvPr>
            <p:cNvSpPr/>
            <p:nvPr/>
          </p:nvSpPr>
          <p:spPr>
            <a:xfrm>
              <a:off x="8404820" y="5786362"/>
              <a:ext cx="1591733" cy="261611"/>
            </a:xfrm>
            <a:prstGeom prst="rect">
              <a:avLst/>
            </a:prstGeom>
            <a:ln>
              <a:solidFill>
                <a:srgbClr val="0000FF"/>
              </a:solidFill>
            </a:ln>
          </p:spPr>
          <p:txBody>
            <a:bodyPr wrap="square">
              <a:spAutoFit/>
            </a:bodyPr>
            <a:lstStyle/>
            <a:p>
              <a:pPr defTabSz="685800" eaLnBrk="0" hangingPunct="0"/>
              <a:r>
                <a:rPr lang="en-US" altLang="zh-CN" sz="675" dirty="0">
                  <a:solidFill>
                    <a:srgbClr val="0000FF"/>
                  </a:solidFill>
                  <a:latin typeface="Arial" panose="020B0604020202020204" pitchFamily="34" charset="0"/>
                  <a:ea typeface="宋体" panose="02010600030101010101" pitchFamily="2" charset="-122"/>
                </a:rPr>
                <a:t>Specification in markdown</a:t>
              </a:r>
            </a:p>
          </p:txBody>
        </p:sp>
        <p:cxnSp>
          <p:nvCxnSpPr>
            <p:cNvPr id="6" name="Straight Arrow Connector 5">
              <a:extLst>
                <a:ext uri="{FF2B5EF4-FFF2-40B4-BE49-F238E27FC236}">
                  <a16:creationId xmlns:a16="http://schemas.microsoft.com/office/drawing/2014/main" id="{3E092F0C-CC81-4AC3-A004-8F778757B178}"/>
                </a:ext>
              </a:extLst>
            </p:cNvPr>
            <p:cNvCxnSpPr>
              <a:cxnSpLocks/>
              <a:stCxn id="13" idx="2"/>
            </p:cNvCxnSpPr>
            <p:nvPr/>
          </p:nvCxnSpPr>
          <p:spPr bwMode="auto">
            <a:xfrm flipH="1">
              <a:off x="9956799" y="2959975"/>
              <a:ext cx="39755" cy="690650"/>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74549DF4-1A07-4AFB-AAF0-5FF79E55E5E4}"/>
                </a:ext>
              </a:extLst>
            </p:cNvPr>
            <p:cNvCxnSpPr>
              <a:cxnSpLocks/>
              <a:stCxn id="12" idx="1"/>
            </p:cNvCxnSpPr>
            <p:nvPr/>
          </p:nvCxnSpPr>
          <p:spPr bwMode="auto">
            <a:xfrm flipH="1">
              <a:off x="1710106" y="1892734"/>
              <a:ext cx="421573" cy="317903"/>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545D3FA2-8ADE-45B6-B93D-FFB0439204C7}"/>
                </a:ext>
              </a:extLst>
            </p:cNvPr>
            <p:cNvCxnSpPr>
              <a:cxnSpLocks/>
              <a:stCxn id="11" idx="0"/>
            </p:cNvCxnSpPr>
            <p:nvPr/>
          </p:nvCxnSpPr>
          <p:spPr bwMode="auto">
            <a:xfrm flipV="1">
              <a:off x="1844706" y="3817115"/>
              <a:ext cx="957043" cy="1236312"/>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grpSp>
      <p:cxnSp>
        <p:nvCxnSpPr>
          <p:cNvPr id="24" name="Straight Arrow Connector 23">
            <a:extLst>
              <a:ext uri="{FF2B5EF4-FFF2-40B4-BE49-F238E27FC236}">
                <a16:creationId xmlns:a16="http://schemas.microsoft.com/office/drawing/2014/main" id="{68D2B029-CB0E-26DB-AC5F-AFEDB395D5EF}"/>
              </a:ext>
            </a:extLst>
          </p:cNvPr>
          <p:cNvCxnSpPr>
            <a:cxnSpLocks/>
            <a:stCxn id="14" idx="0"/>
          </p:cNvCxnSpPr>
          <p:nvPr/>
        </p:nvCxnSpPr>
        <p:spPr bwMode="auto">
          <a:xfrm flipH="1" flipV="1">
            <a:off x="3096990" y="3720087"/>
            <a:ext cx="435895" cy="438284"/>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sp>
        <p:nvSpPr>
          <p:cNvPr id="32" name="Slide Number Placeholder 5">
            <a:extLst>
              <a:ext uri="{FF2B5EF4-FFF2-40B4-BE49-F238E27FC236}">
                <a16:creationId xmlns:a16="http://schemas.microsoft.com/office/drawing/2014/main" id="{C276FF19-FF49-B195-501D-B7EEFD90212F}"/>
              </a:ext>
            </a:extLst>
          </p:cNvPr>
          <p:cNvSpPr>
            <a:spLocks noGrp="1"/>
          </p:cNvSpPr>
          <p:nvPr/>
        </p:nvSpPr>
        <p:spPr bwMode="auto">
          <a:xfrm>
            <a:off x="488425" y="6248400"/>
            <a:ext cx="82296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l"/>
            <a:r>
              <a:rPr lang="en-GB" altLang="en-US" dirty="0">
                <a:solidFill>
                  <a:srgbClr val="898989"/>
                </a:solidFill>
                <a:latin typeface="Myriad pro"/>
              </a:rPr>
              <a:t>© 2023 oneM2M Partners</a:t>
            </a:r>
          </a:p>
          <a:p>
            <a:pPr algn="ctr"/>
            <a:endParaRPr lang="en-GB" altLang="en-US" dirty="0">
              <a:solidFill>
                <a:srgbClr val="898989"/>
              </a:solidFill>
              <a:latin typeface="Myriad pro"/>
            </a:endParaRPr>
          </a:p>
          <a:p>
            <a:fld id="{86CB42C0-9CA1-4A00-8D2A-5795FA32B466}" type="slidenum">
              <a:rPr lang="en-US" altLang="en-US" smtClean="0">
                <a:solidFill>
                  <a:srgbClr val="898989"/>
                </a:solidFill>
                <a:latin typeface="Myriad pro"/>
              </a:rPr>
              <a:t>4</a:t>
            </a:fld>
            <a:endParaRPr lang="en-US" altLang="en-US" dirty="0">
              <a:solidFill>
                <a:srgbClr val="898989"/>
              </a:solidFill>
              <a:latin typeface="Myriad pro"/>
            </a:endParaRPr>
          </a:p>
        </p:txBody>
      </p:sp>
    </p:spTree>
    <p:extLst>
      <p:ext uri="{BB962C8B-B14F-4D97-AF65-F5344CB8AC3E}">
        <p14:creationId xmlns:p14="http://schemas.microsoft.com/office/powerpoint/2010/main" val="2991514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ABCD7C-9357-DE60-14F7-233DBAD34272}"/>
              </a:ext>
            </a:extLst>
          </p:cNvPr>
          <p:cNvPicPr>
            <a:picLocks noChangeAspect="1"/>
          </p:cNvPicPr>
          <p:nvPr/>
        </p:nvPicPr>
        <p:blipFill rotWithShape="1">
          <a:blip r:embed="rId3"/>
          <a:srcRect t="5555" b="10000"/>
          <a:stretch/>
        </p:blipFill>
        <p:spPr>
          <a:xfrm>
            <a:off x="505326" y="1612403"/>
            <a:ext cx="8181474" cy="3886200"/>
          </a:xfrm>
          <a:prstGeom prst="rect">
            <a:avLst/>
          </a:prstGeom>
        </p:spPr>
      </p:pic>
      <p:sp>
        <p:nvSpPr>
          <p:cNvPr id="4" name="Title 3">
            <a:extLst>
              <a:ext uri="{FF2B5EF4-FFF2-40B4-BE49-F238E27FC236}">
                <a16:creationId xmlns:a16="http://schemas.microsoft.com/office/drawing/2014/main" id="{25C04C8A-F233-B68D-AE1B-F82E01A99614}"/>
              </a:ext>
            </a:extLst>
          </p:cNvPr>
          <p:cNvSpPr>
            <a:spLocks noGrp="1"/>
          </p:cNvSpPr>
          <p:nvPr>
            <p:ph type="title"/>
          </p:nvPr>
        </p:nvSpPr>
        <p:spPr/>
        <p:txBody>
          <a:bodyPr/>
          <a:lstStyle/>
          <a:p>
            <a:r>
              <a:rPr lang="en-GB" sz="4000" dirty="0"/>
              <a:t>Gitlab environment: commit</a:t>
            </a:r>
          </a:p>
        </p:txBody>
      </p:sp>
      <p:sp>
        <p:nvSpPr>
          <p:cNvPr id="11" name="Rectangle 10">
            <a:extLst>
              <a:ext uri="{FF2B5EF4-FFF2-40B4-BE49-F238E27FC236}">
                <a16:creationId xmlns:a16="http://schemas.microsoft.com/office/drawing/2014/main" id="{72BD740D-C614-49D2-AF4E-1B7B0F1E093B}"/>
              </a:ext>
            </a:extLst>
          </p:cNvPr>
          <p:cNvSpPr/>
          <p:nvPr/>
        </p:nvSpPr>
        <p:spPr>
          <a:xfrm>
            <a:off x="1800976" y="3877769"/>
            <a:ext cx="1492307" cy="213585"/>
          </a:xfrm>
          <a:prstGeom prst="rect">
            <a:avLst/>
          </a:prstGeom>
          <a:ln>
            <a:solidFill>
              <a:srgbClr val="0000FF"/>
            </a:solidFill>
          </a:ln>
        </p:spPr>
        <p:txBody>
          <a:bodyPr wrap="square">
            <a:spAutoFit/>
          </a:bodyPr>
          <a:lstStyle/>
          <a:p>
            <a:pPr defTabSz="685800" eaLnBrk="0" hangingPunct="0"/>
            <a:r>
              <a:rPr lang="en-US" altLang="zh-CN" sz="788" dirty="0">
                <a:solidFill>
                  <a:srgbClr val="0000FF"/>
                </a:solidFill>
                <a:latin typeface="Arial" panose="020B0604020202020204" pitchFamily="34" charset="0"/>
                <a:ea typeface="宋体" panose="02010600030101010101" pitchFamily="2" charset="-122"/>
              </a:rPr>
              <a:t>Change details: line by line</a:t>
            </a:r>
          </a:p>
        </p:txBody>
      </p:sp>
      <p:sp>
        <p:nvSpPr>
          <p:cNvPr id="14" name="Rectangle 13">
            <a:extLst>
              <a:ext uri="{FF2B5EF4-FFF2-40B4-BE49-F238E27FC236}">
                <a16:creationId xmlns:a16="http://schemas.microsoft.com/office/drawing/2014/main" id="{D1A5D15A-F5FE-4F5B-9CB2-7B483EDE8BDE}"/>
              </a:ext>
            </a:extLst>
          </p:cNvPr>
          <p:cNvSpPr/>
          <p:nvPr/>
        </p:nvSpPr>
        <p:spPr>
          <a:xfrm>
            <a:off x="3124200" y="2995765"/>
            <a:ext cx="829166" cy="213585"/>
          </a:xfrm>
          <a:prstGeom prst="rect">
            <a:avLst/>
          </a:prstGeom>
          <a:ln>
            <a:solidFill>
              <a:srgbClr val="0000FF"/>
            </a:solidFill>
          </a:ln>
        </p:spPr>
        <p:txBody>
          <a:bodyPr wrap="square">
            <a:spAutoFit/>
          </a:bodyPr>
          <a:lstStyle/>
          <a:p>
            <a:pPr defTabSz="685800" eaLnBrk="0" hangingPunct="0"/>
            <a:r>
              <a:rPr lang="en-US" altLang="zh-CN" sz="788" dirty="0">
                <a:solidFill>
                  <a:srgbClr val="0000FF"/>
                </a:solidFill>
                <a:latin typeface="Arial" panose="020B0604020202020204" pitchFamily="34" charset="0"/>
                <a:ea typeface="宋体" panose="02010600030101010101" pitchFamily="2" charset="-122"/>
              </a:rPr>
              <a:t>target branch</a:t>
            </a:r>
          </a:p>
        </p:txBody>
      </p:sp>
      <p:sp>
        <p:nvSpPr>
          <p:cNvPr id="15" name="Rectangle 14">
            <a:extLst>
              <a:ext uri="{FF2B5EF4-FFF2-40B4-BE49-F238E27FC236}">
                <a16:creationId xmlns:a16="http://schemas.microsoft.com/office/drawing/2014/main" id="{6D33DA34-59DE-4D0A-A718-DB050FAEE2A6}"/>
              </a:ext>
            </a:extLst>
          </p:cNvPr>
          <p:cNvSpPr/>
          <p:nvPr/>
        </p:nvSpPr>
        <p:spPr>
          <a:xfrm>
            <a:off x="3987233" y="4191000"/>
            <a:ext cx="2057981" cy="213585"/>
          </a:xfrm>
          <a:prstGeom prst="rect">
            <a:avLst/>
          </a:prstGeom>
          <a:ln>
            <a:solidFill>
              <a:srgbClr val="0000FF"/>
            </a:solidFill>
          </a:ln>
        </p:spPr>
        <p:txBody>
          <a:bodyPr wrap="square">
            <a:spAutoFit/>
          </a:bodyPr>
          <a:lstStyle/>
          <a:p>
            <a:pPr defTabSz="685800" eaLnBrk="0" hangingPunct="0"/>
            <a:r>
              <a:rPr lang="en-US" altLang="zh-CN" sz="788" dirty="0">
                <a:solidFill>
                  <a:srgbClr val="0000FF"/>
                </a:solidFill>
                <a:latin typeface="Arial" panose="020B0604020202020204" pitchFamily="34" charset="0"/>
                <a:ea typeface="宋体" panose="02010600030101010101" pitchFamily="2" charset="-122"/>
              </a:rPr>
              <a:t>Summary of total changes in this commit</a:t>
            </a:r>
          </a:p>
        </p:txBody>
      </p:sp>
      <p:sp>
        <p:nvSpPr>
          <p:cNvPr id="8" name="Rectangle 7">
            <a:extLst>
              <a:ext uri="{FF2B5EF4-FFF2-40B4-BE49-F238E27FC236}">
                <a16:creationId xmlns:a16="http://schemas.microsoft.com/office/drawing/2014/main" id="{21946551-5BED-0C3E-80A2-5A3767DFAE7A}"/>
              </a:ext>
            </a:extLst>
          </p:cNvPr>
          <p:cNvSpPr/>
          <p:nvPr/>
        </p:nvSpPr>
        <p:spPr>
          <a:xfrm>
            <a:off x="3124200" y="3240885"/>
            <a:ext cx="1219200" cy="334835"/>
          </a:xfrm>
          <a:prstGeom prst="rect">
            <a:avLst/>
          </a:prstGeom>
          <a:ln>
            <a:solidFill>
              <a:srgbClr val="0000FF"/>
            </a:solidFill>
          </a:ln>
        </p:spPr>
        <p:txBody>
          <a:bodyPr wrap="square">
            <a:spAutoFit/>
          </a:bodyPr>
          <a:lstStyle/>
          <a:p>
            <a:pPr defTabSz="685800" eaLnBrk="0" hangingPunct="0"/>
            <a:r>
              <a:rPr lang="en-US" altLang="zh-CN" sz="788" dirty="0">
                <a:solidFill>
                  <a:srgbClr val="0000FF"/>
                </a:solidFill>
                <a:latin typeface="Arial" panose="020B0604020202020204" pitchFamily="34" charset="0"/>
                <a:ea typeface="宋体" panose="02010600030101010101" pitchFamily="2" charset="-122"/>
              </a:rPr>
              <a:t>Corresponding merge request (if any)</a:t>
            </a:r>
          </a:p>
        </p:txBody>
      </p:sp>
      <p:sp>
        <p:nvSpPr>
          <p:cNvPr id="9" name="Rectangle 8">
            <a:extLst>
              <a:ext uri="{FF2B5EF4-FFF2-40B4-BE49-F238E27FC236}">
                <a16:creationId xmlns:a16="http://schemas.microsoft.com/office/drawing/2014/main" id="{F34F45EA-9C93-B54F-1F10-3A454A358316}"/>
              </a:ext>
            </a:extLst>
          </p:cNvPr>
          <p:cNvSpPr/>
          <p:nvPr/>
        </p:nvSpPr>
        <p:spPr>
          <a:xfrm>
            <a:off x="4538132" y="3693524"/>
            <a:ext cx="1862667" cy="196208"/>
          </a:xfrm>
          <a:prstGeom prst="rect">
            <a:avLst/>
          </a:prstGeom>
          <a:ln>
            <a:solidFill>
              <a:srgbClr val="0000FF"/>
            </a:solidFill>
          </a:ln>
        </p:spPr>
        <p:txBody>
          <a:bodyPr wrap="square">
            <a:spAutoFit/>
          </a:bodyPr>
          <a:lstStyle/>
          <a:p>
            <a:pPr defTabSz="685800" eaLnBrk="0" hangingPunct="0"/>
            <a:r>
              <a:rPr lang="en-US" altLang="zh-CN" sz="675" dirty="0">
                <a:solidFill>
                  <a:srgbClr val="0000FF"/>
                </a:solidFill>
                <a:latin typeface="Arial" panose="020B0604020202020204" pitchFamily="34" charset="0"/>
                <a:ea typeface="宋体" panose="02010600030101010101" pitchFamily="2" charset="-122"/>
              </a:rPr>
              <a:t>Green </a:t>
            </a:r>
            <a:r>
              <a:rPr lang="en-US" altLang="zh-CN" sz="675" dirty="0">
                <a:solidFill>
                  <a:srgbClr val="0000FF"/>
                </a:solidFill>
                <a:highlight>
                  <a:srgbClr val="00FF00"/>
                </a:highlight>
                <a:latin typeface="Arial" panose="020B0604020202020204" pitchFamily="34" charset="0"/>
                <a:ea typeface="宋体" panose="02010600030101010101" pitchFamily="2" charset="-122"/>
              </a:rPr>
              <a:t>V</a:t>
            </a:r>
            <a:r>
              <a:rPr lang="en-US" altLang="zh-CN" sz="675" dirty="0">
                <a:solidFill>
                  <a:srgbClr val="0000FF"/>
                </a:solidFill>
                <a:latin typeface="Arial" panose="020B0604020202020204" pitchFamily="34" charset="0"/>
                <a:ea typeface="宋体" panose="02010600030101010101" pitchFamily="2" charset="-122"/>
              </a:rPr>
              <a:t> indicating pipeline run successfully</a:t>
            </a:r>
          </a:p>
        </p:txBody>
      </p:sp>
      <p:cxnSp>
        <p:nvCxnSpPr>
          <p:cNvPr id="10" name="Straight Arrow Connector 9">
            <a:extLst>
              <a:ext uri="{FF2B5EF4-FFF2-40B4-BE49-F238E27FC236}">
                <a16:creationId xmlns:a16="http://schemas.microsoft.com/office/drawing/2014/main" id="{BE41FDA9-2983-585C-6920-9A850C461C2F}"/>
              </a:ext>
            </a:extLst>
          </p:cNvPr>
          <p:cNvCxnSpPr>
            <a:cxnSpLocks/>
            <a:stCxn id="9" idx="1"/>
          </p:cNvCxnSpPr>
          <p:nvPr/>
        </p:nvCxnSpPr>
        <p:spPr bwMode="auto">
          <a:xfrm flipH="1" flipV="1">
            <a:off x="3429000" y="3733800"/>
            <a:ext cx="1109132" cy="57828"/>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sp>
        <p:nvSpPr>
          <p:cNvPr id="19" name="Slide Number Placeholder 5">
            <a:extLst>
              <a:ext uri="{FF2B5EF4-FFF2-40B4-BE49-F238E27FC236}">
                <a16:creationId xmlns:a16="http://schemas.microsoft.com/office/drawing/2014/main" id="{22516232-88BA-0375-C56F-C00F8D33E948}"/>
              </a:ext>
            </a:extLst>
          </p:cNvPr>
          <p:cNvSpPr>
            <a:spLocks noGrp="1"/>
          </p:cNvSpPr>
          <p:nvPr/>
        </p:nvSpPr>
        <p:spPr bwMode="auto">
          <a:xfrm>
            <a:off x="488425" y="6248400"/>
            <a:ext cx="82296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l"/>
            <a:r>
              <a:rPr lang="en-GB" altLang="en-US" dirty="0">
                <a:solidFill>
                  <a:srgbClr val="898989"/>
                </a:solidFill>
                <a:latin typeface="Myriad pro"/>
              </a:rPr>
              <a:t>© 2023 oneM2M Partners</a:t>
            </a:r>
          </a:p>
          <a:p>
            <a:pPr algn="ctr"/>
            <a:endParaRPr lang="en-GB" altLang="en-US" dirty="0">
              <a:solidFill>
                <a:srgbClr val="898989"/>
              </a:solidFill>
              <a:latin typeface="Myriad pro"/>
            </a:endParaRPr>
          </a:p>
          <a:p>
            <a:fld id="{86CB42C0-9CA1-4A00-8D2A-5795FA32B466}" type="slidenum">
              <a:rPr lang="en-US" altLang="en-US" smtClean="0">
                <a:solidFill>
                  <a:srgbClr val="898989"/>
                </a:solidFill>
                <a:latin typeface="Myriad pro"/>
              </a:rPr>
              <a:t>5</a:t>
            </a:fld>
            <a:endParaRPr lang="en-US" altLang="en-US" dirty="0">
              <a:solidFill>
                <a:srgbClr val="898989"/>
              </a:solidFill>
              <a:latin typeface="Myriad pro"/>
            </a:endParaRPr>
          </a:p>
        </p:txBody>
      </p:sp>
    </p:spTree>
    <p:extLst>
      <p:ext uri="{BB962C8B-B14F-4D97-AF65-F5344CB8AC3E}">
        <p14:creationId xmlns:p14="http://schemas.microsoft.com/office/powerpoint/2010/main" val="2831084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8766202-BD28-A711-9B64-340E84400277}"/>
              </a:ext>
            </a:extLst>
          </p:cNvPr>
          <p:cNvPicPr>
            <a:picLocks noChangeAspect="1"/>
          </p:cNvPicPr>
          <p:nvPr/>
        </p:nvPicPr>
        <p:blipFill rotWithShape="1">
          <a:blip r:embed="rId2"/>
          <a:srcRect t="5555" b="9751"/>
          <a:stretch/>
        </p:blipFill>
        <p:spPr>
          <a:xfrm>
            <a:off x="457200" y="1944057"/>
            <a:ext cx="8153400" cy="3884286"/>
          </a:xfrm>
          <a:prstGeom prst="rect">
            <a:avLst/>
          </a:prstGeom>
        </p:spPr>
      </p:pic>
      <p:sp>
        <p:nvSpPr>
          <p:cNvPr id="2" name="Title 1">
            <a:extLst>
              <a:ext uri="{FF2B5EF4-FFF2-40B4-BE49-F238E27FC236}">
                <a16:creationId xmlns:a16="http://schemas.microsoft.com/office/drawing/2014/main" id="{484FF3F3-A77D-490F-A09E-2996486DB91F}"/>
              </a:ext>
            </a:extLst>
          </p:cNvPr>
          <p:cNvSpPr>
            <a:spLocks noGrp="1"/>
          </p:cNvSpPr>
          <p:nvPr>
            <p:ph type="title"/>
          </p:nvPr>
        </p:nvSpPr>
        <p:spPr/>
        <p:txBody>
          <a:bodyPr/>
          <a:lstStyle/>
          <a:p>
            <a:r>
              <a:rPr lang="en-US" altLang="zh-CN" sz="4000" dirty="0"/>
              <a:t>Operations: login</a:t>
            </a:r>
            <a:endParaRPr lang="en-US" sz="4000" dirty="0"/>
          </a:p>
        </p:txBody>
      </p:sp>
      <p:sp>
        <p:nvSpPr>
          <p:cNvPr id="6" name="Rectangle 5">
            <a:extLst>
              <a:ext uri="{FF2B5EF4-FFF2-40B4-BE49-F238E27FC236}">
                <a16:creationId xmlns:a16="http://schemas.microsoft.com/office/drawing/2014/main" id="{58C6DD79-AD00-4F38-99FD-7A1EDE5E52D9}"/>
              </a:ext>
            </a:extLst>
          </p:cNvPr>
          <p:cNvSpPr/>
          <p:nvPr/>
        </p:nvSpPr>
        <p:spPr>
          <a:xfrm>
            <a:off x="6582808" y="5075365"/>
            <a:ext cx="2232526" cy="456087"/>
          </a:xfrm>
          <a:prstGeom prst="rect">
            <a:avLst/>
          </a:prstGeom>
        </p:spPr>
        <p:txBody>
          <a:bodyPr wrap="square">
            <a:spAutoFit/>
          </a:bodyPr>
          <a:lstStyle/>
          <a:p>
            <a:pPr defTabSz="685800" eaLnBrk="0" hangingPunct="0"/>
            <a:r>
              <a:rPr lang="en-US" altLang="zh-CN" sz="788" dirty="0">
                <a:solidFill>
                  <a:srgbClr val="0000FF"/>
                </a:solidFill>
                <a:latin typeface="Arial" panose="020B0604020202020204" pitchFamily="34" charset="0"/>
                <a:ea typeface="宋体" panose="02010600030101010101" pitchFamily="2" charset="-122"/>
              </a:rPr>
              <a:t>Note: if you do not have the write access (e.g., can not see the </a:t>
            </a:r>
            <a:r>
              <a:rPr lang="en-US" altLang="zh-CN" sz="788" b="1" dirty="0">
                <a:solidFill>
                  <a:srgbClr val="0000FF"/>
                </a:solidFill>
                <a:latin typeface="Arial" panose="020B0604020202020204" pitchFamily="34" charset="0"/>
                <a:ea typeface="宋体" panose="02010600030101010101" pitchFamily="2" charset="-122"/>
              </a:rPr>
              <a:t>new branch </a:t>
            </a:r>
            <a:r>
              <a:rPr lang="en-US" altLang="zh-CN" sz="788" dirty="0">
                <a:solidFill>
                  <a:srgbClr val="0000FF"/>
                </a:solidFill>
                <a:latin typeface="Arial" panose="020B0604020202020204" pitchFamily="34" charset="0"/>
                <a:ea typeface="宋体" panose="02010600030101010101" pitchFamily="2" charset="-122"/>
              </a:rPr>
              <a:t>button), request access to the project  </a:t>
            </a:r>
          </a:p>
        </p:txBody>
      </p:sp>
      <p:sp>
        <p:nvSpPr>
          <p:cNvPr id="11" name="TextBox 10">
            <a:extLst>
              <a:ext uri="{FF2B5EF4-FFF2-40B4-BE49-F238E27FC236}">
                <a16:creationId xmlns:a16="http://schemas.microsoft.com/office/drawing/2014/main" id="{C7AA9C81-9291-4732-8519-26CBD0825CB5}"/>
              </a:ext>
            </a:extLst>
          </p:cNvPr>
          <p:cNvSpPr txBox="1"/>
          <p:nvPr/>
        </p:nvSpPr>
        <p:spPr>
          <a:xfrm>
            <a:off x="457200" y="1589064"/>
            <a:ext cx="4572000" cy="242374"/>
          </a:xfrm>
          <a:prstGeom prst="rect">
            <a:avLst/>
          </a:prstGeom>
          <a:noFill/>
        </p:spPr>
        <p:txBody>
          <a:bodyPr wrap="square">
            <a:spAutoFit/>
          </a:bodyPr>
          <a:lstStyle/>
          <a:p>
            <a:pPr defTabSz="685800" eaLnBrk="0" hangingPunct="0"/>
            <a:r>
              <a:rPr lang="en-US" sz="975" dirty="0">
                <a:solidFill>
                  <a:prstClr val="black"/>
                </a:solidFill>
                <a:latin typeface="Arial" panose="020B0604020202020204" pitchFamily="34" charset="0"/>
              </a:rPr>
              <a:t>Direct Link to Specifications repository : </a:t>
            </a:r>
            <a:r>
              <a:rPr lang="en-US" sz="975" dirty="0">
                <a:solidFill>
                  <a:prstClr val="black"/>
                </a:solidFill>
                <a:latin typeface="Arial" panose="020B0604020202020204" pitchFamily="34" charset="0"/>
                <a:hlinkClick r:id="rId3"/>
              </a:rPr>
              <a:t>https://git.onem2m.org/specifications/</a:t>
            </a:r>
            <a:endParaRPr lang="en-US" sz="975" dirty="0">
              <a:solidFill>
                <a:prstClr val="black"/>
              </a:solidFill>
              <a:latin typeface="Arial" panose="020B0604020202020204" pitchFamily="34" charset="0"/>
            </a:endParaRPr>
          </a:p>
        </p:txBody>
      </p:sp>
      <p:sp>
        <p:nvSpPr>
          <p:cNvPr id="12" name="Rectangle 11">
            <a:extLst>
              <a:ext uri="{FF2B5EF4-FFF2-40B4-BE49-F238E27FC236}">
                <a16:creationId xmlns:a16="http://schemas.microsoft.com/office/drawing/2014/main" id="{15A26D5F-B493-4F43-ADDF-37618D478943}"/>
              </a:ext>
            </a:extLst>
          </p:cNvPr>
          <p:cNvSpPr/>
          <p:nvPr/>
        </p:nvSpPr>
        <p:spPr>
          <a:xfrm>
            <a:off x="6555441" y="4420713"/>
            <a:ext cx="2259893" cy="577338"/>
          </a:xfrm>
          <a:prstGeom prst="rect">
            <a:avLst/>
          </a:prstGeom>
        </p:spPr>
        <p:txBody>
          <a:bodyPr wrap="square">
            <a:spAutoFit/>
          </a:bodyPr>
          <a:lstStyle/>
          <a:p>
            <a:pPr defTabSz="685800" eaLnBrk="0" hangingPunct="0"/>
            <a:r>
              <a:rPr lang="en-US" altLang="zh-CN" sz="788" dirty="0">
                <a:solidFill>
                  <a:srgbClr val="0000FF"/>
                </a:solidFill>
                <a:latin typeface="Arial" panose="020B0604020202020204" pitchFamily="34" charset="0"/>
                <a:ea typeface="宋体" panose="02010600030101010101" pitchFamily="2" charset="-122"/>
              </a:rPr>
              <a:t>Register your account, login, select your project, then your branch or create a CR branch, then code change by using the Web IDE tool (or work locally by cloning the project)</a:t>
            </a:r>
          </a:p>
        </p:txBody>
      </p:sp>
      <p:pic>
        <p:nvPicPr>
          <p:cNvPr id="18" name="Picture 17">
            <a:extLst>
              <a:ext uri="{FF2B5EF4-FFF2-40B4-BE49-F238E27FC236}">
                <a16:creationId xmlns:a16="http://schemas.microsoft.com/office/drawing/2014/main" id="{CE49AD9D-729C-F7FB-5642-CA31801320A4}"/>
              </a:ext>
            </a:extLst>
          </p:cNvPr>
          <p:cNvPicPr>
            <a:picLocks noChangeAspect="1"/>
          </p:cNvPicPr>
          <p:nvPr/>
        </p:nvPicPr>
        <p:blipFill rotWithShape="1">
          <a:blip r:embed="rId4"/>
          <a:srcRect l="33333" t="21129" r="34166" b="14444"/>
          <a:stretch/>
        </p:blipFill>
        <p:spPr>
          <a:xfrm>
            <a:off x="6608208" y="2466426"/>
            <a:ext cx="1726493" cy="1925148"/>
          </a:xfrm>
          <a:prstGeom prst="rect">
            <a:avLst/>
          </a:prstGeom>
        </p:spPr>
      </p:pic>
      <p:cxnSp>
        <p:nvCxnSpPr>
          <p:cNvPr id="8" name="Straight Arrow Connector 7">
            <a:extLst>
              <a:ext uri="{FF2B5EF4-FFF2-40B4-BE49-F238E27FC236}">
                <a16:creationId xmlns:a16="http://schemas.microsoft.com/office/drawing/2014/main" id="{49F6394B-AF63-4F8B-A82A-362967E4095E}"/>
              </a:ext>
            </a:extLst>
          </p:cNvPr>
          <p:cNvCxnSpPr>
            <a:cxnSpLocks/>
          </p:cNvCxnSpPr>
          <p:nvPr/>
        </p:nvCxnSpPr>
        <p:spPr bwMode="auto">
          <a:xfrm flipV="1">
            <a:off x="7685387" y="2362200"/>
            <a:ext cx="544213" cy="1273979"/>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sp>
        <p:nvSpPr>
          <p:cNvPr id="20" name="Slide Number Placeholder 5">
            <a:extLst>
              <a:ext uri="{FF2B5EF4-FFF2-40B4-BE49-F238E27FC236}">
                <a16:creationId xmlns:a16="http://schemas.microsoft.com/office/drawing/2014/main" id="{0FFAE1F5-0EF3-7B65-A771-96779E799EFF}"/>
              </a:ext>
            </a:extLst>
          </p:cNvPr>
          <p:cNvSpPr>
            <a:spLocks noGrp="1"/>
          </p:cNvSpPr>
          <p:nvPr/>
        </p:nvSpPr>
        <p:spPr bwMode="auto">
          <a:xfrm>
            <a:off x="488425" y="6248400"/>
            <a:ext cx="82296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l"/>
            <a:r>
              <a:rPr lang="en-GB" altLang="en-US" dirty="0">
                <a:solidFill>
                  <a:srgbClr val="898989"/>
                </a:solidFill>
                <a:latin typeface="Myriad pro"/>
              </a:rPr>
              <a:t>© 2023 oneM2M Partners</a:t>
            </a:r>
          </a:p>
          <a:p>
            <a:pPr algn="ctr"/>
            <a:endParaRPr lang="en-GB" altLang="en-US" dirty="0">
              <a:solidFill>
                <a:srgbClr val="898989"/>
              </a:solidFill>
              <a:latin typeface="Myriad pro"/>
            </a:endParaRPr>
          </a:p>
          <a:p>
            <a:fld id="{86CB42C0-9CA1-4A00-8D2A-5795FA32B466}" type="slidenum">
              <a:rPr lang="en-US" altLang="en-US" smtClean="0">
                <a:solidFill>
                  <a:srgbClr val="898989"/>
                </a:solidFill>
                <a:latin typeface="Myriad pro"/>
              </a:rPr>
              <a:t>6</a:t>
            </a:fld>
            <a:endParaRPr lang="en-US" altLang="en-US" dirty="0">
              <a:solidFill>
                <a:srgbClr val="898989"/>
              </a:solidFill>
              <a:latin typeface="Myriad pro"/>
            </a:endParaRPr>
          </a:p>
        </p:txBody>
      </p:sp>
    </p:spTree>
    <p:extLst>
      <p:ext uri="{BB962C8B-B14F-4D97-AF65-F5344CB8AC3E}">
        <p14:creationId xmlns:p14="http://schemas.microsoft.com/office/powerpoint/2010/main" val="2509888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5648534-5B0B-48A4-A35E-E2F79EA31A50}"/>
              </a:ext>
            </a:extLst>
          </p:cNvPr>
          <p:cNvPicPr>
            <a:picLocks noChangeAspect="1"/>
          </p:cNvPicPr>
          <p:nvPr/>
        </p:nvPicPr>
        <p:blipFill rotWithShape="1">
          <a:blip r:embed="rId2"/>
          <a:srcRect l="16667" t="15926" r="38333" b="46025"/>
          <a:stretch/>
        </p:blipFill>
        <p:spPr>
          <a:xfrm>
            <a:off x="2743200" y="3606229"/>
            <a:ext cx="3838416" cy="1825635"/>
          </a:xfrm>
          <a:prstGeom prst="rect">
            <a:avLst/>
          </a:prstGeom>
        </p:spPr>
      </p:pic>
      <p:pic>
        <p:nvPicPr>
          <p:cNvPr id="17" name="Picture 16">
            <a:extLst>
              <a:ext uri="{FF2B5EF4-FFF2-40B4-BE49-F238E27FC236}">
                <a16:creationId xmlns:a16="http://schemas.microsoft.com/office/drawing/2014/main" id="{9755A1CF-FC5A-28D7-6EA6-843DAA47C3B3}"/>
              </a:ext>
            </a:extLst>
          </p:cNvPr>
          <p:cNvPicPr>
            <a:picLocks noChangeAspect="1"/>
          </p:cNvPicPr>
          <p:nvPr/>
        </p:nvPicPr>
        <p:blipFill rotWithShape="1">
          <a:blip r:embed="rId3"/>
          <a:srcRect l="16667" t="5555" r="1196" b="44701"/>
          <a:stretch/>
        </p:blipFill>
        <p:spPr>
          <a:xfrm>
            <a:off x="2598009" y="1325475"/>
            <a:ext cx="6180971" cy="2105599"/>
          </a:xfrm>
          <a:prstGeom prst="rect">
            <a:avLst/>
          </a:prstGeom>
        </p:spPr>
      </p:pic>
      <p:pic>
        <p:nvPicPr>
          <p:cNvPr id="10" name="Picture 9">
            <a:extLst>
              <a:ext uri="{FF2B5EF4-FFF2-40B4-BE49-F238E27FC236}">
                <a16:creationId xmlns:a16="http://schemas.microsoft.com/office/drawing/2014/main" id="{4FF8B567-84B6-D42A-C11A-98C37D8FAAB2}"/>
              </a:ext>
            </a:extLst>
          </p:cNvPr>
          <p:cNvPicPr>
            <a:picLocks noChangeAspect="1"/>
          </p:cNvPicPr>
          <p:nvPr/>
        </p:nvPicPr>
        <p:blipFill rotWithShape="1">
          <a:blip r:embed="rId4"/>
          <a:srcRect t="5555" r="71735" b="24814"/>
          <a:stretch/>
        </p:blipFill>
        <p:spPr>
          <a:xfrm>
            <a:off x="202474" y="1713251"/>
            <a:ext cx="2286000" cy="3167725"/>
          </a:xfrm>
          <a:prstGeom prst="rect">
            <a:avLst/>
          </a:prstGeom>
        </p:spPr>
      </p:pic>
      <p:sp>
        <p:nvSpPr>
          <p:cNvPr id="2" name="Title 1">
            <a:extLst>
              <a:ext uri="{FF2B5EF4-FFF2-40B4-BE49-F238E27FC236}">
                <a16:creationId xmlns:a16="http://schemas.microsoft.com/office/drawing/2014/main" id="{EAD855E6-D7FF-459D-8384-03DD44987C7B}"/>
              </a:ext>
            </a:extLst>
          </p:cNvPr>
          <p:cNvSpPr>
            <a:spLocks noGrp="1"/>
          </p:cNvSpPr>
          <p:nvPr>
            <p:ph type="title"/>
          </p:nvPr>
        </p:nvSpPr>
        <p:spPr/>
        <p:txBody>
          <a:bodyPr/>
          <a:lstStyle/>
          <a:p>
            <a:r>
              <a:rPr lang="en-US" sz="4000" dirty="0"/>
              <a:t>Operations: create a branch</a:t>
            </a:r>
          </a:p>
        </p:txBody>
      </p:sp>
      <p:sp>
        <p:nvSpPr>
          <p:cNvPr id="6" name="Rectangle 5">
            <a:extLst>
              <a:ext uri="{FF2B5EF4-FFF2-40B4-BE49-F238E27FC236}">
                <a16:creationId xmlns:a16="http://schemas.microsoft.com/office/drawing/2014/main" id="{5695D08C-838D-4A14-8B47-93FF95FF3597}"/>
              </a:ext>
            </a:extLst>
          </p:cNvPr>
          <p:cNvSpPr/>
          <p:nvPr/>
        </p:nvSpPr>
        <p:spPr>
          <a:xfrm>
            <a:off x="109312" y="2567185"/>
            <a:ext cx="827627" cy="213585"/>
          </a:xfrm>
          <a:prstGeom prst="rect">
            <a:avLst/>
          </a:prstGeom>
          <a:ln>
            <a:solidFill>
              <a:srgbClr val="0000FF"/>
            </a:solidFill>
          </a:ln>
        </p:spPr>
        <p:txBody>
          <a:bodyPr wrap="square">
            <a:spAutoFit/>
          </a:bodyPr>
          <a:lstStyle/>
          <a:p>
            <a:pPr defTabSz="685800" eaLnBrk="0" hangingPunct="0"/>
            <a:r>
              <a:rPr lang="en-US" altLang="zh-CN" sz="788" dirty="0">
                <a:solidFill>
                  <a:srgbClr val="0000FF"/>
                </a:solidFill>
                <a:latin typeface="Arial" panose="020B0604020202020204" pitchFamily="34" charset="0"/>
                <a:ea typeface="宋体" panose="02010600030101010101" pitchFamily="2" charset="-122"/>
              </a:rPr>
              <a:t>1</a:t>
            </a:r>
          </a:p>
        </p:txBody>
      </p:sp>
      <p:sp>
        <p:nvSpPr>
          <p:cNvPr id="7" name="Rectangle 6">
            <a:extLst>
              <a:ext uri="{FF2B5EF4-FFF2-40B4-BE49-F238E27FC236}">
                <a16:creationId xmlns:a16="http://schemas.microsoft.com/office/drawing/2014/main" id="{7EB63E79-DBD0-4AB0-92B0-DFAC5FE0E787}"/>
              </a:ext>
            </a:extLst>
          </p:cNvPr>
          <p:cNvSpPr/>
          <p:nvPr/>
        </p:nvSpPr>
        <p:spPr>
          <a:xfrm>
            <a:off x="1388425" y="2890767"/>
            <a:ext cx="897575" cy="213585"/>
          </a:xfrm>
          <a:prstGeom prst="rect">
            <a:avLst/>
          </a:prstGeom>
          <a:ln>
            <a:solidFill>
              <a:srgbClr val="0000FF"/>
            </a:solidFill>
          </a:ln>
        </p:spPr>
        <p:txBody>
          <a:bodyPr wrap="square">
            <a:spAutoFit/>
          </a:bodyPr>
          <a:lstStyle/>
          <a:p>
            <a:pPr defTabSz="685800" eaLnBrk="0" hangingPunct="0"/>
            <a:r>
              <a:rPr lang="en-US" altLang="zh-CN" sz="788" dirty="0">
                <a:solidFill>
                  <a:srgbClr val="0000FF"/>
                </a:solidFill>
                <a:latin typeface="Arial" panose="020B0604020202020204" pitchFamily="34" charset="0"/>
                <a:ea typeface="宋体" panose="02010600030101010101" pitchFamily="2" charset="-122"/>
              </a:rPr>
              <a:t>2</a:t>
            </a:r>
          </a:p>
        </p:txBody>
      </p:sp>
      <p:sp>
        <p:nvSpPr>
          <p:cNvPr id="8" name="Rectangle 7">
            <a:extLst>
              <a:ext uri="{FF2B5EF4-FFF2-40B4-BE49-F238E27FC236}">
                <a16:creationId xmlns:a16="http://schemas.microsoft.com/office/drawing/2014/main" id="{C09925AE-629B-4440-9F94-F8441833331D}"/>
              </a:ext>
            </a:extLst>
          </p:cNvPr>
          <p:cNvSpPr/>
          <p:nvPr/>
        </p:nvSpPr>
        <p:spPr>
          <a:xfrm>
            <a:off x="7985220" y="1947714"/>
            <a:ext cx="827627" cy="334835"/>
          </a:xfrm>
          <a:prstGeom prst="rect">
            <a:avLst/>
          </a:prstGeom>
          <a:ln>
            <a:solidFill>
              <a:srgbClr val="0000FF"/>
            </a:solidFill>
          </a:ln>
        </p:spPr>
        <p:txBody>
          <a:bodyPr wrap="square">
            <a:spAutoFit/>
          </a:bodyPr>
          <a:lstStyle/>
          <a:p>
            <a:pPr defTabSz="685800" eaLnBrk="0" hangingPunct="0"/>
            <a:r>
              <a:rPr lang="en-US" altLang="zh-CN" sz="788" dirty="0">
                <a:solidFill>
                  <a:srgbClr val="0000FF"/>
                </a:solidFill>
                <a:latin typeface="Arial" panose="020B0604020202020204" pitchFamily="34" charset="0"/>
                <a:ea typeface="宋体" panose="02010600030101010101" pitchFamily="2" charset="-122"/>
              </a:rPr>
              <a:t>                     3</a:t>
            </a:r>
          </a:p>
        </p:txBody>
      </p:sp>
      <p:sp>
        <p:nvSpPr>
          <p:cNvPr id="9" name="Rectangle 8">
            <a:extLst>
              <a:ext uri="{FF2B5EF4-FFF2-40B4-BE49-F238E27FC236}">
                <a16:creationId xmlns:a16="http://schemas.microsoft.com/office/drawing/2014/main" id="{A0518F84-1C19-44B6-AF6D-EAB4A331DC8E}"/>
              </a:ext>
            </a:extLst>
          </p:cNvPr>
          <p:cNvSpPr/>
          <p:nvPr/>
        </p:nvSpPr>
        <p:spPr>
          <a:xfrm>
            <a:off x="2584530" y="5106382"/>
            <a:ext cx="947205" cy="300082"/>
          </a:xfrm>
          <a:prstGeom prst="rect">
            <a:avLst/>
          </a:prstGeom>
          <a:ln>
            <a:solidFill>
              <a:srgbClr val="0000FF"/>
            </a:solidFill>
          </a:ln>
        </p:spPr>
        <p:txBody>
          <a:bodyPr wrap="square">
            <a:spAutoFit/>
          </a:bodyPr>
          <a:lstStyle/>
          <a:p>
            <a:pPr defTabSz="685800" eaLnBrk="0" hangingPunct="0"/>
            <a:r>
              <a:rPr lang="en-US" altLang="zh-CN" sz="1350" dirty="0">
                <a:solidFill>
                  <a:srgbClr val="0000FF"/>
                </a:solidFill>
                <a:latin typeface="Arial" panose="020B0604020202020204" pitchFamily="34" charset="0"/>
                <a:ea typeface="宋体" panose="02010600030101010101" pitchFamily="2" charset="-122"/>
              </a:rPr>
              <a:t>6</a:t>
            </a:r>
          </a:p>
        </p:txBody>
      </p:sp>
      <p:sp>
        <p:nvSpPr>
          <p:cNvPr id="3" name="Arrow: Right 2">
            <a:extLst>
              <a:ext uri="{FF2B5EF4-FFF2-40B4-BE49-F238E27FC236}">
                <a16:creationId xmlns:a16="http://schemas.microsoft.com/office/drawing/2014/main" id="{26C365F5-EA75-4623-A7B7-4255D320157E}"/>
              </a:ext>
            </a:extLst>
          </p:cNvPr>
          <p:cNvSpPr/>
          <p:nvPr/>
        </p:nvSpPr>
        <p:spPr bwMode="auto">
          <a:xfrm>
            <a:off x="2369713" y="2985985"/>
            <a:ext cx="273676" cy="9521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sz="750">
              <a:solidFill>
                <a:prstClr val="black"/>
              </a:solidFill>
              <a:latin typeface="Arial" charset="0"/>
            </a:endParaRPr>
          </a:p>
        </p:txBody>
      </p:sp>
      <p:sp>
        <p:nvSpPr>
          <p:cNvPr id="12" name="Arrow: Right 11">
            <a:extLst>
              <a:ext uri="{FF2B5EF4-FFF2-40B4-BE49-F238E27FC236}">
                <a16:creationId xmlns:a16="http://schemas.microsoft.com/office/drawing/2014/main" id="{26EDBA6D-62D1-4DED-A76C-FE5CEA181FCA}"/>
              </a:ext>
            </a:extLst>
          </p:cNvPr>
          <p:cNvSpPr/>
          <p:nvPr/>
        </p:nvSpPr>
        <p:spPr bwMode="auto">
          <a:xfrm rot="5400000">
            <a:off x="4235246" y="3648902"/>
            <a:ext cx="658097" cy="7980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sz="750">
              <a:solidFill>
                <a:prstClr val="black"/>
              </a:solidFill>
              <a:latin typeface="Arial" charset="0"/>
            </a:endParaRPr>
          </a:p>
        </p:txBody>
      </p:sp>
      <p:sp>
        <p:nvSpPr>
          <p:cNvPr id="15" name="Rectangle 14">
            <a:extLst>
              <a:ext uri="{FF2B5EF4-FFF2-40B4-BE49-F238E27FC236}">
                <a16:creationId xmlns:a16="http://schemas.microsoft.com/office/drawing/2014/main" id="{1F485AED-8F28-4264-841B-689CE51EBF28}"/>
              </a:ext>
            </a:extLst>
          </p:cNvPr>
          <p:cNvSpPr/>
          <p:nvPr/>
        </p:nvSpPr>
        <p:spPr>
          <a:xfrm>
            <a:off x="5538355" y="4633524"/>
            <a:ext cx="3191393" cy="213585"/>
          </a:xfrm>
          <a:prstGeom prst="rect">
            <a:avLst/>
          </a:prstGeom>
          <a:ln>
            <a:solidFill>
              <a:srgbClr val="0000FF"/>
            </a:solidFill>
          </a:ln>
        </p:spPr>
        <p:txBody>
          <a:bodyPr wrap="square">
            <a:spAutoFit/>
          </a:bodyPr>
          <a:lstStyle/>
          <a:p>
            <a:pPr defTabSz="685800" eaLnBrk="0" hangingPunct="0"/>
            <a:r>
              <a:rPr lang="en-US" altLang="zh-CN" sz="788" dirty="0">
                <a:solidFill>
                  <a:srgbClr val="0000FF"/>
                </a:solidFill>
                <a:latin typeface="Arial" panose="020B0604020202020204" pitchFamily="34" charset="0"/>
                <a:ea typeface="宋体" panose="02010600030101010101" pitchFamily="2" charset="-122"/>
              </a:rPr>
              <a:t>5. Select the right base branch, normally from release branch</a:t>
            </a:r>
          </a:p>
        </p:txBody>
      </p:sp>
      <p:sp>
        <p:nvSpPr>
          <p:cNvPr id="14" name="Rectangle 13">
            <a:extLst>
              <a:ext uri="{FF2B5EF4-FFF2-40B4-BE49-F238E27FC236}">
                <a16:creationId xmlns:a16="http://schemas.microsoft.com/office/drawing/2014/main" id="{4FC7A651-0348-4186-ACC1-A70820E854FD}"/>
              </a:ext>
            </a:extLst>
          </p:cNvPr>
          <p:cNvSpPr/>
          <p:nvPr/>
        </p:nvSpPr>
        <p:spPr>
          <a:xfrm>
            <a:off x="5538355" y="3633489"/>
            <a:ext cx="3191393" cy="577338"/>
          </a:xfrm>
          <a:prstGeom prst="rect">
            <a:avLst/>
          </a:prstGeom>
          <a:ln>
            <a:solidFill>
              <a:srgbClr val="0000FF"/>
            </a:solidFill>
          </a:ln>
        </p:spPr>
        <p:txBody>
          <a:bodyPr wrap="square">
            <a:spAutoFit/>
          </a:bodyPr>
          <a:lstStyle/>
          <a:p>
            <a:pPr defTabSz="685800" eaLnBrk="0" hangingPunct="0"/>
            <a:r>
              <a:rPr lang="en-US" altLang="zh-CN" sz="788" dirty="0">
                <a:solidFill>
                  <a:srgbClr val="0000FF"/>
                </a:solidFill>
                <a:latin typeface="Arial" panose="020B0604020202020204" pitchFamily="34" charset="0"/>
                <a:ea typeface="宋体" panose="02010600030101010101" pitchFamily="2" charset="-122"/>
              </a:rPr>
              <a:t>4. Follow the branch name rules (in contribution procedure) for a branch name.</a:t>
            </a:r>
          </a:p>
          <a:p>
            <a:pPr defTabSz="685800" eaLnBrk="0" hangingPunct="0"/>
            <a:r>
              <a:rPr lang="en-US" altLang="zh-CN" sz="788" dirty="0">
                <a:solidFill>
                  <a:srgbClr val="0000FF"/>
                </a:solidFill>
                <a:latin typeface="Arial" panose="020B0604020202020204" pitchFamily="34" charset="0"/>
                <a:ea typeface="宋体" panose="02010600030101010101" pitchFamily="2" charset="-122"/>
              </a:rPr>
              <a:t>naming rule of the branch: </a:t>
            </a:r>
            <a:r>
              <a:rPr lang="en-US" altLang="zh-CN" sz="788" b="1" dirty="0">
                <a:solidFill>
                  <a:srgbClr val="0000FF"/>
                </a:solidFill>
                <a:latin typeface="Arial" panose="020B0604020202020204" pitchFamily="34" charset="0"/>
                <a:ea typeface="宋体" panose="02010600030101010101" pitchFamily="2" charset="-122"/>
              </a:rPr>
              <a:t>name given by oneM2M portal when reserving a new contribution</a:t>
            </a:r>
            <a:endParaRPr lang="en-US" altLang="zh-CN" sz="788" dirty="0">
              <a:solidFill>
                <a:srgbClr val="0000FF"/>
              </a:solidFill>
              <a:latin typeface="Arial" panose="020B0604020202020204" pitchFamily="34" charset="0"/>
              <a:ea typeface="宋体" panose="02010600030101010101" pitchFamily="2" charset="-122"/>
            </a:endParaRPr>
          </a:p>
        </p:txBody>
      </p:sp>
      <p:sp>
        <p:nvSpPr>
          <p:cNvPr id="22" name="Slide Number Placeholder 5">
            <a:extLst>
              <a:ext uri="{FF2B5EF4-FFF2-40B4-BE49-F238E27FC236}">
                <a16:creationId xmlns:a16="http://schemas.microsoft.com/office/drawing/2014/main" id="{6564F652-2F95-7991-37E7-092761475BD8}"/>
              </a:ext>
            </a:extLst>
          </p:cNvPr>
          <p:cNvSpPr>
            <a:spLocks noGrp="1"/>
          </p:cNvSpPr>
          <p:nvPr/>
        </p:nvSpPr>
        <p:spPr bwMode="auto">
          <a:xfrm>
            <a:off x="488425" y="6248400"/>
            <a:ext cx="82296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l"/>
            <a:r>
              <a:rPr lang="en-GB" altLang="en-US" dirty="0">
                <a:solidFill>
                  <a:srgbClr val="898989"/>
                </a:solidFill>
                <a:latin typeface="Myriad pro"/>
              </a:rPr>
              <a:t>© 2023 oneM2M Partners</a:t>
            </a:r>
          </a:p>
          <a:p>
            <a:pPr algn="ctr"/>
            <a:endParaRPr lang="en-GB" altLang="en-US" dirty="0">
              <a:solidFill>
                <a:srgbClr val="898989"/>
              </a:solidFill>
              <a:latin typeface="Myriad pro"/>
            </a:endParaRPr>
          </a:p>
          <a:p>
            <a:fld id="{86CB42C0-9CA1-4A00-8D2A-5795FA32B466}" type="slidenum">
              <a:rPr lang="en-US" altLang="en-US" smtClean="0">
                <a:solidFill>
                  <a:srgbClr val="898989"/>
                </a:solidFill>
                <a:latin typeface="Myriad pro"/>
              </a:rPr>
              <a:t>7</a:t>
            </a:fld>
            <a:endParaRPr lang="en-US" altLang="en-US" dirty="0">
              <a:solidFill>
                <a:srgbClr val="898989"/>
              </a:solidFill>
              <a:latin typeface="Myriad pro"/>
            </a:endParaRPr>
          </a:p>
        </p:txBody>
      </p:sp>
    </p:spTree>
    <p:extLst>
      <p:ext uri="{BB962C8B-B14F-4D97-AF65-F5344CB8AC3E}">
        <p14:creationId xmlns:p14="http://schemas.microsoft.com/office/powerpoint/2010/main" val="6950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0-#ppt_w/2"/>
                                          </p:val>
                                        </p:tav>
                                        <p:tav tm="100000">
                                          <p:val>
                                            <p:strVal val="#ppt_x"/>
                                          </p:val>
                                        </p:tav>
                                      </p:tavLst>
                                    </p:anim>
                                    <p:anim calcmode="lin" valueType="num">
                                      <p:cBhvr additive="base">
                                        <p:cTn id="2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0-#ppt_h/2"/>
                                          </p:val>
                                        </p:tav>
                                        <p:tav tm="100000">
                                          <p:val>
                                            <p:strVal val="#ppt_y"/>
                                          </p:val>
                                        </p:tav>
                                      </p:tavLst>
                                    </p:anim>
                                  </p:childTnLst>
                                </p:cTn>
                              </p:par>
                            </p:childTnLst>
                          </p:cTn>
                        </p:par>
                        <p:par>
                          <p:cTn id="38" fill="hold">
                            <p:stCondLst>
                              <p:cond delay="500"/>
                            </p:stCondLst>
                            <p:childTnLst>
                              <p:par>
                                <p:cTn id="39" presetID="2" presetClass="entr" presetSubtype="1"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ppt_x"/>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3" grpId="0" animBg="1"/>
      <p:bldP spid="12" grpId="0" animBg="1"/>
      <p:bldP spid="15"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B94F0292-DE04-C0EB-5AB8-A7A85E12C4D3}"/>
              </a:ext>
            </a:extLst>
          </p:cNvPr>
          <p:cNvPicPr>
            <a:picLocks noChangeAspect="1"/>
          </p:cNvPicPr>
          <p:nvPr/>
        </p:nvPicPr>
        <p:blipFill rotWithShape="1">
          <a:blip r:embed="rId2"/>
          <a:srcRect l="31667" t="5555" r="25000" b="10000"/>
          <a:stretch/>
        </p:blipFill>
        <p:spPr>
          <a:xfrm>
            <a:off x="470410" y="2514600"/>
            <a:ext cx="3115491" cy="3415058"/>
          </a:xfrm>
          <a:prstGeom prst="rect">
            <a:avLst/>
          </a:prstGeom>
        </p:spPr>
      </p:pic>
      <p:pic>
        <p:nvPicPr>
          <p:cNvPr id="11" name="Picture 10">
            <a:extLst>
              <a:ext uri="{FF2B5EF4-FFF2-40B4-BE49-F238E27FC236}">
                <a16:creationId xmlns:a16="http://schemas.microsoft.com/office/drawing/2014/main" id="{58935495-9FD4-87ED-6EAB-8DFA3D21C03E}"/>
              </a:ext>
            </a:extLst>
          </p:cNvPr>
          <p:cNvPicPr>
            <a:picLocks noChangeAspect="1"/>
          </p:cNvPicPr>
          <p:nvPr/>
        </p:nvPicPr>
        <p:blipFill rotWithShape="1">
          <a:blip r:embed="rId3"/>
          <a:srcRect t="5555" r="833" b="58889"/>
          <a:stretch/>
        </p:blipFill>
        <p:spPr>
          <a:xfrm>
            <a:off x="470409" y="1371600"/>
            <a:ext cx="4645533" cy="936913"/>
          </a:xfrm>
          <a:prstGeom prst="rect">
            <a:avLst/>
          </a:prstGeom>
        </p:spPr>
      </p:pic>
      <p:sp>
        <p:nvSpPr>
          <p:cNvPr id="2" name="Title 1">
            <a:extLst>
              <a:ext uri="{FF2B5EF4-FFF2-40B4-BE49-F238E27FC236}">
                <a16:creationId xmlns:a16="http://schemas.microsoft.com/office/drawing/2014/main" id="{5915154A-5559-225B-59FF-6E686BA1DB76}"/>
              </a:ext>
            </a:extLst>
          </p:cNvPr>
          <p:cNvSpPr>
            <a:spLocks noGrp="1"/>
          </p:cNvSpPr>
          <p:nvPr>
            <p:ph type="title"/>
          </p:nvPr>
        </p:nvSpPr>
        <p:spPr/>
        <p:txBody>
          <a:bodyPr/>
          <a:lstStyle/>
          <a:p>
            <a:pPr algn="l"/>
            <a:r>
              <a:rPr lang="en-GB" sz="4000" dirty="0"/>
              <a:t>  Operations: create merge request</a:t>
            </a:r>
          </a:p>
        </p:txBody>
      </p:sp>
      <p:sp>
        <p:nvSpPr>
          <p:cNvPr id="6" name="Rectangle 5">
            <a:extLst>
              <a:ext uri="{FF2B5EF4-FFF2-40B4-BE49-F238E27FC236}">
                <a16:creationId xmlns:a16="http://schemas.microsoft.com/office/drawing/2014/main" id="{CBAF5DEE-D638-44DA-9944-30D37030A29F}"/>
              </a:ext>
            </a:extLst>
          </p:cNvPr>
          <p:cNvSpPr/>
          <p:nvPr/>
        </p:nvSpPr>
        <p:spPr>
          <a:xfrm>
            <a:off x="5802246" y="1571851"/>
            <a:ext cx="2147451" cy="597599"/>
          </a:xfrm>
          <a:prstGeom prst="rect">
            <a:avLst/>
          </a:prstGeom>
          <a:ln>
            <a:solidFill>
              <a:srgbClr val="3333FF"/>
            </a:solidFill>
          </a:ln>
        </p:spPr>
        <p:txBody>
          <a:bodyPr wrap="square">
            <a:spAutoFit/>
          </a:bodyPr>
          <a:lstStyle/>
          <a:p>
            <a:pPr marL="128588" indent="-128588" defTabSz="685800" eaLnBrk="0" hangingPunct="0">
              <a:spcAft>
                <a:spcPts val="675"/>
              </a:spcAft>
              <a:buFont typeface="Arial" panose="020B0604020202020204" pitchFamily="34" charset="0"/>
              <a:buChar char="•"/>
            </a:pPr>
            <a:r>
              <a:rPr lang="en-GB" sz="900" dirty="0">
                <a:solidFill>
                  <a:srgbClr val="0000FF"/>
                </a:solidFill>
                <a:ea typeface="宋体" panose="02010600030101010101" pitchFamily="2" charset="-122"/>
                <a:cs typeface="Times New Roman" panose="02020603050405020304" pitchFamily="18" charset="0"/>
              </a:rPr>
              <a:t>Step 1: Find you Branch with part (or full) of the branch name</a:t>
            </a:r>
          </a:p>
          <a:p>
            <a:pPr marL="128588" indent="-128588" defTabSz="685800" eaLnBrk="0" hangingPunct="0">
              <a:spcAft>
                <a:spcPts val="675"/>
              </a:spcAft>
              <a:buFont typeface="Arial" panose="020B0604020202020204" pitchFamily="34" charset="0"/>
              <a:buChar char="•"/>
            </a:pPr>
            <a:r>
              <a:rPr lang="en-GB" sz="900" dirty="0">
                <a:solidFill>
                  <a:srgbClr val="0000FF"/>
                </a:solidFill>
                <a:ea typeface="宋体" panose="02010600030101010101" pitchFamily="2" charset="-122"/>
                <a:cs typeface="Times New Roman" panose="02020603050405020304" pitchFamily="18" charset="0"/>
              </a:rPr>
              <a:t>Step 2: Click Merge Request button</a:t>
            </a:r>
            <a:endParaRPr lang="en-US" sz="3300" dirty="0">
              <a:solidFill>
                <a:srgbClr val="0000FF"/>
              </a:solidFill>
              <a:latin typeface="Times New Roman" panose="02020603050405020304" pitchFamily="18" charset="0"/>
              <a:ea typeface="宋体" panose="02010600030101010101" pitchFamily="2" charset="-122"/>
            </a:endParaRPr>
          </a:p>
        </p:txBody>
      </p:sp>
      <p:sp>
        <p:nvSpPr>
          <p:cNvPr id="8" name="Rectangle 7">
            <a:extLst>
              <a:ext uri="{FF2B5EF4-FFF2-40B4-BE49-F238E27FC236}">
                <a16:creationId xmlns:a16="http://schemas.microsoft.com/office/drawing/2014/main" id="{EA9B26C2-030C-4A6A-A45F-A44A9524621D}"/>
              </a:ext>
            </a:extLst>
          </p:cNvPr>
          <p:cNvSpPr/>
          <p:nvPr/>
        </p:nvSpPr>
        <p:spPr>
          <a:xfrm>
            <a:off x="5213685" y="2441031"/>
            <a:ext cx="3048886" cy="874598"/>
          </a:xfrm>
          <a:prstGeom prst="rect">
            <a:avLst/>
          </a:prstGeom>
          <a:ln>
            <a:solidFill>
              <a:srgbClr val="0000FF"/>
            </a:solidFill>
          </a:ln>
        </p:spPr>
        <p:txBody>
          <a:bodyPr wrap="square">
            <a:spAutoFit/>
          </a:bodyPr>
          <a:lstStyle/>
          <a:p>
            <a:pPr marL="128588" indent="-128588" defTabSz="685800" eaLnBrk="0" hangingPunct="0">
              <a:spcAft>
                <a:spcPts val="675"/>
              </a:spcAft>
              <a:buFont typeface="Arial" panose="020B0604020202020204" pitchFamily="34" charset="0"/>
              <a:buChar char="•"/>
            </a:pPr>
            <a:r>
              <a:rPr lang="en-GB" sz="900" dirty="0">
                <a:solidFill>
                  <a:srgbClr val="0000FF"/>
                </a:solidFill>
                <a:ea typeface="宋体" panose="02010600030101010101" pitchFamily="2" charset="-122"/>
                <a:cs typeface="Times New Roman" panose="02020603050405020304" pitchFamily="18" charset="0"/>
              </a:rPr>
              <a:t>Step 3: Update target Branch (if not correct): normally target branch should be a release branch: R2,R3, etc..</a:t>
            </a:r>
          </a:p>
          <a:p>
            <a:pPr marL="128588" indent="-128588" defTabSz="685800" eaLnBrk="0" hangingPunct="0">
              <a:spcAft>
                <a:spcPts val="675"/>
              </a:spcAft>
              <a:buFont typeface="Arial" panose="020B0604020202020204" pitchFamily="34" charset="0"/>
              <a:buChar char="•"/>
            </a:pPr>
            <a:r>
              <a:rPr lang="en-GB" sz="900" dirty="0">
                <a:solidFill>
                  <a:srgbClr val="0000FF"/>
                </a:solidFill>
                <a:ea typeface="宋体" panose="02010600030101010101" pitchFamily="2" charset="-122"/>
                <a:cs typeface="Times New Roman" panose="02020603050405020304" pitchFamily="18" charset="0"/>
              </a:rPr>
              <a:t>Step 4: </a:t>
            </a:r>
            <a:r>
              <a:rPr lang="en-US" sz="900" dirty="0">
                <a:solidFill>
                  <a:srgbClr val="0000FF"/>
                </a:solidFill>
                <a:ea typeface="宋体" panose="02010600030101010101" pitchFamily="2" charset="-122"/>
                <a:cs typeface="Times New Roman" panose="02020603050405020304" pitchFamily="18" charset="0"/>
              </a:rPr>
              <a:t>Select the coversheet template and fill in the required fields about contribution (that will be used for the coversheet of the autogenerated CR).</a:t>
            </a:r>
            <a:endParaRPr lang="en-US" sz="3300" dirty="0">
              <a:solidFill>
                <a:srgbClr val="0000FF"/>
              </a:solidFill>
              <a:latin typeface="Times New Roman" panose="02020603050405020304" pitchFamily="18" charset="0"/>
              <a:ea typeface="宋体" panose="02010600030101010101" pitchFamily="2" charset="-122"/>
            </a:endParaRPr>
          </a:p>
        </p:txBody>
      </p:sp>
      <p:sp>
        <p:nvSpPr>
          <p:cNvPr id="7" name="Rectangle 6">
            <a:extLst>
              <a:ext uri="{FF2B5EF4-FFF2-40B4-BE49-F238E27FC236}">
                <a16:creationId xmlns:a16="http://schemas.microsoft.com/office/drawing/2014/main" id="{856A3EA4-C74A-413D-9E44-E238D1BD9D44}"/>
              </a:ext>
            </a:extLst>
          </p:cNvPr>
          <p:cNvSpPr/>
          <p:nvPr/>
        </p:nvSpPr>
        <p:spPr>
          <a:xfrm>
            <a:off x="3005458" y="4555711"/>
            <a:ext cx="2100472" cy="473206"/>
          </a:xfrm>
          <a:prstGeom prst="rect">
            <a:avLst/>
          </a:prstGeom>
          <a:ln>
            <a:solidFill>
              <a:srgbClr val="3333FF"/>
            </a:solidFill>
          </a:ln>
        </p:spPr>
        <p:txBody>
          <a:bodyPr wrap="square">
            <a:spAutoFit/>
          </a:bodyPr>
          <a:lstStyle/>
          <a:p>
            <a:pPr defTabSz="685800" eaLnBrk="0" hangingPunct="0">
              <a:spcAft>
                <a:spcPts val="675"/>
              </a:spcAft>
            </a:pPr>
            <a:r>
              <a:rPr lang="en-GB" sz="825" dirty="0">
                <a:solidFill>
                  <a:srgbClr val="0000FF"/>
                </a:solidFill>
                <a:ea typeface="宋体" panose="02010600030101010101" pitchFamily="2" charset="-122"/>
                <a:cs typeface="Times New Roman" panose="02020603050405020304" pitchFamily="18" charset="0"/>
              </a:rPr>
              <a:t>Step 5: If you have several commits, check this option if you would like to see your changes as just one single commit</a:t>
            </a:r>
            <a:endParaRPr lang="en-US" sz="3000" dirty="0">
              <a:solidFill>
                <a:srgbClr val="0000FF"/>
              </a:solidFill>
              <a:latin typeface="Times New Roman" panose="02020603050405020304" pitchFamily="18" charset="0"/>
              <a:ea typeface="宋体" panose="02010600030101010101" pitchFamily="2" charset="-122"/>
            </a:endParaRPr>
          </a:p>
        </p:txBody>
      </p:sp>
      <p:sp>
        <p:nvSpPr>
          <p:cNvPr id="9" name="Rectangle 8">
            <a:extLst>
              <a:ext uri="{FF2B5EF4-FFF2-40B4-BE49-F238E27FC236}">
                <a16:creationId xmlns:a16="http://schemas.microsoft.com/office/drawing/2014/main" id="{C16AA12B-8589-4D12-AF94-9E6DF13E971F}"/>
              </a:ext>
            </a:extLst>
          </p:cNvPr>
          <p:cNvSpPr/>
          <p:nvPr/>
        </p:nvSpPr>
        <p:spPr>
          <a:xfrm>
            <a:off x="1219200" y="5412537"/>
            <a:ext cx="2552302" cy="219291"/>
          </a:xfrm>
          <a:prstGeom prst="rect">
            <a:avLst/>
          </a:prstGeom>
        </p:spPr>
        <p:txBody>
          <a:bodyPr wrap="none">
            <a:spAutoFit/>
          </a:bodyPr>
          <a:lstStyle/>
          <a:p>
            <a:pPr defTabSz="685800" eaLnBrk="0" hangingPunct="0">
              <a:spcAft>
                <a:spcPts val="675"/>
              </a:spcAft>
            </a:pPr>
            <a:r>
              <a:rPr lang="en-GB" sz="825" dirty="0">
                <a:solidFill>
                  <a:srgbClr val="0000FF"/>
                </a:solidFill>
                <a:ea typeface="宋体" panose="02010600030101010101" pitchFamily="2" charset="-122"/>
                <a:cs typeface="Times New Roman" panose="02020603050405020304" pitchFamily="18" charset="0"/>
              </a:rPr>
              <a:t>Step 6: click "create merge request", then you are done</a:t>
            </a:r>
            <a:endParaRPr lang="en-US" sz="3000" dirty="0">
              <a:solidFill>
                <a:srgbClr val="0000FF"/>
              </a:solidFill>
              <a:latin typeface="Times New Roman" panose="02020603050405020304" pitchFamily="18" charset="0"/>
              <a:ea typeface="宋体" panose="02010600030101010101" pitchFamily="2" charset="-122"/>
            </a:endParaRPr>
          </a:p>
        </p:txBody>
      </p:sp>
      <p:cxnSp>
        <p:nvCxnSpPr>
          <p:cNvPr id="10" name="Straight Arrow Connector 9">
            <a:extLst>
              <a:ext uri="{FF2B5EF4-FFF2-40B4-BE49-F238E27FC236}">
                <a16:creationId xmlns:a16="http://schemas.microsoft.com/office/drawing/2014/main" id="{70860796-9587-4A87-B684-AE971BB2B3AE}"/>
              </a:ext>
            </a:extLst>
          </p:cNvPr>
          <p:cNvCxnSpPr>
            <a:cxnSpLocks/>
          </p:cNvCxnSpPr>
          <p:nvPr/>
        </p:nvCxnSpPr>
        <p:spPr bwMode="auto">
          <a:xfrm flipH="1" flipV="1">
            <a:off x="4419600" y="2020872"/>
            <a:ext cx="1382646" cy="41039"/>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7BC15847-F08E-476D-9413-6933231F46B4}"/>
              </a:ext>
            </a:extLst>
          </p:cNvPr>
          <p:cNvCxnSpPr>
            <a:cxnSpLocks/>
          </p:cNvCxnSpPr>
          <p:nvPr/>
        </p:nvCxnSpPr>
        <p:spPr bwMode="auto">
          <a:xfrm flipH="1">
            <a:off x="3200400" y="1708236"/>
            <a:ext cx="2601846" cy="162414"/>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FF42720B-B0FC-4C2C-9272-7D3E7621BE7B}"/>
              </a:ext>
            </a:extLst>
          </p:cNvPr>
          <p:cNvCxnSpPr>
            <a:cxnSpLocks/>
          </p:cNvCxnSpPr>
          <p:nvPr/>
        </p:nvCxnSpPr>
        <p:spPr bwMode="auto">
          <a:xfrm flipH="1">
            <a:off x="1219200" y="2553874"/>
            <a:ext cx="4033183" cy="481035"/>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B8401850-DE34-40FF-AB98-B2F364CD3799}"/>
              </a:ext>
            </a:extLst>
          </p:cNvPr>
          <p:cNvCxnSpPr>
            <a:cxnSpLocks/>
          </p:cNvCxnSpPr>
          <p:nvPr/>
        </p:nvCxnSpPr>
        <p:spPr bwMode="auto">
          <a:xfrm flipH="1">
            <a:off x="1219200" y="3034909"/>
            <a:ext cx="4033183" cy="507463"/>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cxnSp>
        <p:nvCxnSpPr>
          <p:cNvPr id="26" name="Straight Arrow Connector 25">
            <a:extLst>
              <a:ext uri="{FF2B5EF4-FFF2-40B4-BE49-F238E27FC236}">
                <a16:creationId xmlns:a16="http://schemas.microsoft.com/office/drawing/2014/main" id="{738CD5D0-E85C-4268-B2BD-F62D24D0CAEB}"/>
              </a:ext>
            </a:extLst>
          </p:cNvPr>
          <p:cNvCxnSpPr>
            <a:cxnSpLocks/>
            <a:stCxn id="7" idx="1"/>
          </p:cNvCxnSpPr>
          <p:nvPr/>
        </p:nvCxnSpPr>
        <p:spPr bwMode="auto">
          <a:xfrm flipH="1">
            <a:off x="1447800" y="4792314"/>
            <a:ext cx="1557658" cy="541686"/>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sp>
        <p:nvSpPr>
          <p:cNvPr id="14" name="TextBox 13">
            <a:extLst>
              <a:ext uri="{FF2B5EF4-FFF2-40B4-BE49-F238E27FC236}">
                <a16:creationId xmlns:a16="http://schemas.microsoft.com/office/drawing/2014/main" id="{074B90F2-BE10-49AB-9CF7-9E43DDF259DA}"/>
              </a:ext>
            </a:extLst>
          </p:cNvPr>
          <p:cNvSpPr txBox="1"/>
          <p:nvPr/>
        </p:nvSpPr>
        <p:spPr>
          <a:xfrm>
            <a:off x="6019800" y="4555711"/>
            <a:ext cx="2100471" cy="819840"/>
          </a:xfrm>
          <a:prstGeom prst="rect">
            <a:avLst/>
          </a:prstGeom>
          <a:noFill/>
          <a:ln>
            <a:solidFill>
              <a:srgbClr val="0000FF"/>
            </a:solidFill>
          </a:ln>
        </p:spPr>
        <p:txBody>
          <a:bodyPr wrap="square">
            <a:spAutoFit/>
          </a:bodyPr>
          <a:lstStyle/>
          <a:p>
            <a:pPr defTabSz="685800" eaLnBrk="0" hangingPunct="0">
              <a:spcAft>
                <a:spcPts val="675"/>
              </a:spcAft>
            </a:pPr>
            <a:r>
              <a:rPr lang="en-US" sz="788" dirty="0">
                <a:solidFill>
                  <a:srgbClr val="0000FF"/>
                </a:solidFill>
                <a:ea typeface="宋体" panose="02010600030101010101" pitchFamily="2" charset="-122"/>
                <a:cs typeface="Times New Roman" panose="02020603050405020304" pitchFamily="18" charset="0"/>
              </a:rPr>
              <a:t>Note: Main contribution author creates a merge request towards the release branch before meeting start. The MR Gitlab link(s) will be added to the MS Word CR introduction automatically. Any co-authors need to be added as MR reviewers.</a:t>
            </a:r>
            <a:endParaRPr lang="en-GB" sz="788" dirty="0">
              <a:solidFill>
                <a:srgbClr val="0000FF"/>
              </a:solidFill>
              <a:ea typeface="宋体" panose="02010600030101010101" pitchFamily="2" charset="-122"/>
              <a:cs typeface="Times New Roman" panose="02020603050405020304" pitchFamily="18" charset="0"/>
            </a:endParaRPr>
          </a:p>
        </p:txBody>
      </p:sp>
      <p:sp>
        <p:nvSpPr>
          <p:cNvPr id="34" name="Slide Number Placeholder 5">
            <a:extLst>
              <a:ext uri="{FF2B5EF4-FFF2-40B4-BE49-F238E27FC236}">
                <a16:creationId xmlns:a16="http://schemas.microsoft.com/office/drawing/2014/main" id="{889DF4FE-6BC8-5868-16F3-BACD514054D6}"/>
              </a:ext>
            </a:extLst>
          </p:cNvPr>
          <p:cNvSpPr>
            <a:spLocks noGrp="1"/>
          </p:cNvSpPr>
          <p:nvPr/>
        </p:nvSpPr>
        <p:spPr bwMode="auto">
          <a:xfrm>
            <a:off x="488425" y="6248400"/>
            <a:ext cx="82296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l"/>
            <a:r>
              <a:rPr lang="en-GB" altLang="en-US" dirty="0">
                <a:solidFill>
                  <a:srgbClr val="898989"/>
                </a:solidFill>
                <a:latin typeface="Myriad pro"/>
              </a:rPr>
              <a:t>© 2023 oneM2M Partners</a:t>
            </a:r>
          </a:p>
          <a:p>
            <a:pPr algn="ctr"/>
            <a:endParaRPr lang="en-GB" altLang="en-US" dirty="0">
              <a:solidFill>
                <a:srgbClr val="898989"/>
              </a:solidFill>
              <a:latin typeface="Myriad pro"/>
            </a:endParaRPr>
          </a:p>
          <a:p>
            <a:fld id="{86CB42C0-9CA1-4A00-8D2A-5795FA32B466}" type="slidenum">
              <a:rPr lang="en-US" altLang="en-US" smtClean="0">
                <a:solidFill>
                  <a:srgbClr val="898989"/>
                </a:solidFill>
                <a:latin typeface="Myriad pro"/>
              </a:rPr>
              <a:t>8</a:t>
            </a:fld>
            <a:endParaRPr lang="en-US" altLang="en-US" dirty="0">
              <a:solidFill>
                <a:srgbClr val="898989"/>
              </a:solidFill>
              <a:latin typeface="Myriad pro"/>
            </a:endParaRPr>
          </a:p>
        </p:txBody>
      </p:sp>
    </p:spTree>
    <p:extLst>
      <p:ext uri="{BB962C8B-B14F-4D97-AF65-F5344CB8AC3E}">
        <p14:creationId xmlns:p14="http://schemas.microsoft.com/office/powerpoint/2010/main" val="414221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22" presetClass="entr" presetSubtype="4" fill="hold"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down)">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7"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78D1E6-F1F9-0027-03B0-2F92E16461D6}"/>
              </a:ext>
            </a:extLst>
          </p:cNvPr>
          <p:cNvSpPr>
            <a:spLocks noGrp="1"/>
          </p:cNvSpPr>
          <p:nvPr>
            <p:ph type="title"/>
          </p:nvPr>
        </p:nvSpPr>
        <p:spPr/>
        <p:txBody>
          <a:bodyPr/>
          <a:lstStyle/>
          <a:p>
            <a:r>
              <a:rPr lang="en-GB" sz="4000" dirty="0"/>
              <a:t>Gitlab workflow</a:t>
            </a:r>
          </a:p>
        </p:txBody>
      </p:sp>
      <p:sp>
        <p:nvSpPr>
          <p:cNvPr id="2" name="Text Placeholder 1">
            <a:extLst>
              <a:ext uri="{FF2B5EF4-FFF2-40B4-BE49-F238E27FC236}">
                <a16:creationId xmlns:a16="http://schemas.microsoft.com/office/drawing/2014/main" id="{D76A2C9D-C3E2-46C5-AE98-1DF678E6B0EC}"/>
              </a:ext>
            </a:extLst>
          </p:cNvPr>
          <p:cNvSpPr>
            <a:spLocks noGrp="1"/>
          </p:cNvSpPr>
          <p:nvPr>
            <p:ph idx="1"/>
          </p:nvPr>
        </p:nvSpPr>
        <p:spPr/>
        <p:txBody>
          <a:bodyPr>
            <a:normAutofit/>
          </a:bodyPr>
          <a:lstStyle/>
          <a:p>
            <a:r>
              <a:rPr lang="en-US" sz="1350" dirty="0">
                <a:solidFill>
                  <a:schemeClr val="tx1"/>
                </a:solidFill>
              </a:rPr>
              <a:t>Contribution handling: what action needed and when (for detail, check </a:t>
            </a:r>
            <a:r>
              <a:rPr lang="en-US" sz="1350" dirty="0" err="1">
                <a:solidFill>
                  <a:schemeClr val="tx1"/>
                </a:solidFill>
                <a:hlinkClick r:id="rId2"/>
              </a:rPr>
              <a:t>contirbution</a:t>
            </a:r>
            <a:r>
              <a:rPr lang="en-US" sz="1350" dirty="0">
                <a:solidFill>
                  <a:schemeClr val="tx1"/>
                </a:solidFill>
                <a:hlinkClick r:id="rId2"/>
              </a:rPr>
              <a:t> procedure</a:t>
            </a:r>
            <a:r>
              <a:rPr lang="en-US" sz="1350" dirty="0">
                <a:solidFill>
                  <a:schemeClr val="tx1"/>
                </a:solidFill>
              </a:rPr>
              <a:t>)</a:t>
            </a:r>
          </a:p>
        </p:txBody>
      </p:sp>
      <p:grpSp>
        <p:nvGrpSpPr>
          <p:cNvPr id="36" name="Group 35">
            <a:extLst>
              <a:ext uri="{FF2B5EF4-FFF2-40B4-BE49-F238E27FC236}">
                <a16:creationId xmlns:a16="http://schemas.microsoft.com/office/drawing/2014/main" id="{C095EB2B-00A3-4CAD-BB5B-4A390D6D75CE}"/>
              </a:ext>
            </a:extLst>
          </p:cNvPr>
          <p:cNvGrpSpPr/>
          <p:nvPr/>
        </p:nvGrpSpPr>
        <p:grpSpPr>
          <a:xfrm>
            <a:off x="740594" y="2746786"/>
            <a:ext cx="7662812" cy="1993792"/>
            <a:chOff x="499490" y="1333574"/>
            <a:chExt cx="11232151" cy="3238566"/>
          </a:xfrm>
        </p:grpSpPr>
        <p:sp>
          <p:nvSpPr>
            <p:cNvPr id="6" name="Rectangle 5">
              <a:extLst>
                <a:ext uri="{FF2B5EF4-FFF2-40B4-BE49-F238E27FC236}">
                  <a16:creationId xmlns:a16="http://schemas.microsoft.com/office/drawing/2014/main" id="{17317489-E48E-4A85-8FEA-3F6144E2FBA8}"/>
                </a:ext>
              </a:extLst>
            </p:cNvPr>
            <p:cNvSpPr/>
            <p:nvPr/>
          </p:nvSpPr>
          <p:spPr>
            <a:xfrm>
              <a:off x="499490" y="2453797"/>
              <a:ext cx="1828800" cy="321972"/>
            </a:xfrm>
            <a:prstGeom prst="rect">
              <a:avLst/>
            </a:prstGeom>
            <a:solidFill>
              <a:schemeClr val="bg1"/>
            </a:solidFill>
            <a:ln>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tIns="67500" bIns="67500" rtlCol="0" anchor="t" anchorCtr="0"/>
            <a:lstStyle/>
            <a:p>
              <a:pPr algn="ctr" defTabSz="685800" eaLnBrk="0" fontAlgn="auto" hangingPunct="0">
                <a:spcBef>
                  <a:spcPts val="0"/>
                </a:spcBef>
                <a:spcAft>
                  <a:spcPts val="0"/>
                </a:spcAft>
              </a:pPr>
              <a:r>
                <a:rPr lang="en-US" sz="900" dirty="0">
                  <a:solidFill>
                    <a:prstClr val="black">
                      <a:lumMod val="75000"/>
                    </a:prstClr>
                  </a:solidFill>
                  <a:latin typeface="Arial" panose="020B0604020202020204" pitchFamily="34" charset="0"/>
                  <a:cs typeface="Arial" panose="020B0604020202020204" pitchFamily="34" charset="0"/>
                </a:rPr>
                <a:t>1</a:t>
              </a:r>
              <a:r>
                <a:rPr lang="en-US" altLang="zh-CN" sz="900" dirty="0">
                  <a:solidFill>
                    <a:prstClr val="black">
                      <a:lumMod val="75000"/>
                    </a:prstClr>
                  </a:solidFill>
                  <a:latin typeface="Arial" panose="020B0604020202020204" pitchFamily="34" charset="0"/>
                  <a:ea typeface="宋体" panose="02010600030101010101" pitchFamily="2" charset="-122"/>
                  <a:cs typeface="Arial" panose="020B0604020202020204" pitchFamily="34" charset="0"/>
                </a:rPr>
                <a:t>CR1</a:t>
              </a:r>
              <a:r>
                <a:rPr lang="zh-CN" altLang="en-US" sz="900" dirty="0">
                  <a:solidFill>
                    <a:prstClr val="black">
                      <a:lumMod val="75000"/>
                    </a:prstClr>
                  </a:solidFill>
                  <a:latin typeface="Arial" panose="020B0604020202020204" pitchFamily="34" charset="0"/>
                  <a:ea typeface="宋体" panose="02010600030101010101" pitchFamily="2" charset="-122"/>
                  <a:cs typeface="Arial" panose="020B0604020202020204" pitchFamily="34" charset="0"/>
                </a:rPr>
                <a:t> </a:t>
              </a:r>
              <a:r>
                <a:rPr lang="en-US" altLang="zh-CN" sz="900" dirty="0">
                  <a:solidFill>
                    <a:prstClr val="black">
                      <a:lumMod val="75000"/>
                    </a:prstClr>
                  </a:solidFill>
                  <a:latin typeface="Arial" panose="020B0604020202020204" pitchFamily="34" charset="0"/>
                  <a:ea typeface="宋体" panose="02010600030101010101" pitchFamily="2" charset="-122"/>
                  <a:cs typeface="Arial" panose="020B0604020202020204" pitchFamily="34" charset="0"/>
                </a:rPr>
                <a:t>branch</a:t>
              </a:r>
              <a:endParaRPr lang="en-US" sz="900" dirty="0">
                <a:solidFill>
                  <a:prstClr val="black">
                    <a:lumMod val="75000"/>
                  </a:prstClr>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21037627-B3D7-4BFA-80F5-51F566048A2C}"/>
                </a:ext>
              </a:extLst>
            </p:cNvPr>
            <p:cNvSpPr/>
            <p:nvPr/>
          </p:nvSpPr>
          <p:spPr>
            <a:xfrm>
              <a:off x="2512887" y="2453797"/>
              <a:ext cx="1828800" cy="321972"/>
            </a:xfrm>
            <a:prstGeom prst="rect">
              <a:avLst/>
            </a:prstGeom>
            <a:solidFill>
              <a:schemeClr val="bg1"/>
            </a:solidFill>
            <a:ln>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tIns="67500" bIns="67500" rtlCol="0" anchor="t" anchorCtr="0"/>
            <a:lstStyle/>
            <a:p>
              <a:pPr algn="ctr" defTabSz="685800" eaLnBrk="0" hangingPunct="0"/>
              <a:r>
                <a:rPr lang="en-US" altLang="zh-CN" sz="900" dirty="0">
                  <a:solidFill>
                    <a:prstClr val="black">
                      <a:lumMod val="75000"/>
                    </a:prstClr>
                  </a:solidFill>
                  <a:latin typeface="Arial" panose="020B0604020202020204" pitchFamily="34" charset="0"/>
                  <a:ea typeface="宋体" panose="02010600030101010101" pitchFamily="2" charset="-122"/>
                  <a:cs typeface="Arial" panose="020B0604020202020204" pitchFamily="34" charset="0"/>
                </a:rPr>
                <a:t>CR2</a:t>
              </a:r>
              <a:r>
                <a:rPr lang="zh-CN" altLang="en-US" sz="900" dirty="0">
                  <a:solidFill>
                    <a:prstClr val="black">
                      <a:lumMod val="75000"/>
                    </a:prstClr>
                  </a:solidFill>
                  <a:latin typeface="Arial" panose="020B0604020202020204" pitchFamily="34" charset="0"/>
                  <a:ea typeface="宋体" panose="02010600030101010101" pitchFamily="2" charset="-122"/>
                  <a:cs typeface="Arial" panose="020B0604020202020204" pitchFamily="34" charset="0"/>
                </a:rPr>
                <a:t> </a:t>
              </a:r>
              <a:r>
                <a:rPr lang="en-US" altLang="zh-CN" sz="900" dirty="0">
                  <a:solidFill>
                    <a:prstClr val="black">
                      <a:lumMod val="75000"/>
                    </a:prstClr>
                  </a:solidFill>
                  <a:latin typeface="Arial" panose="020B0604020202020204" pitchFamily="34" charset="0"/>
                  <a:ea typeface="宋体" panose="02010600030101010101" pitchFamily="2" charset="-122"/>
                  <a:cs typeface="Arial" panose="020B0604020202020204" pitchFamily="34" charset="0"/>
                </a:rPr>
                <a:t>branch</a:t>
              </a:r>
              <a:endParaRPr lang="en-US" sz="900" dirty="0">
                <a:solidFill>
                  <a:prstClr val="black">
                    <a:lumMod val="75000"/>
                  </a:prstClr>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B7A8EFEE-E7C4-4D73-84A5-BF77AC618539}"/>
                </a:ext>
              </a:extLst>
            </p:cNvPr>
            <p:cNvSpPr/>
            <p:nvPr/>
          </p:nvSpPr>
          <p:spPr>
            <a:xfrm>
              <a:off x="4790301" y="2453797"/>
              <a:ext cx="1828800" cy="321972"/>
            </a:xfrm>
            <a:prstGeom prst="rect">
              <a:avLst/>
            </a:prstGeom>
            <a:solidFill>
              <a:schemeClr val="bg1"/>
            </a:solidFill>
            <a:ln>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tIns="67500" bIns="67500" rtlCol="0" anchor="t" anchorCtr="0"/>
            <a:lstStyle/>
            <a:p>
              <a:pPr algn="ctr" defTabSz="685800" eaLnBrk="0" fontAlgn="auto" hangingPunct="0">
                <a:spcBef>
                  <a:spcPts val="0"/>
                </a:spcBef>
                <a:spcAft>
                  <a:spcPts val="0"/>
                </a:spcAft>
              </a:pPr>
              <a:r>
                <a:rPr lang="en-US" altLang="zh-CN" sz="900" dirty="0" err="1">
                  <a:solidFill>
                    <a:prstClr val="black">
                      <a:lumMod val="75000"/>
                    </a:prstClr>
                  </a:solidFill>
                  <a:latin typeface="Arial" panose="020B0604020202020204" pitchFamily="34" charset="0"/>
                  <a:ea typeface="宋体" panose="02010600030101010101" pitchFamily="2" charset="-122"/>
                  <a:cs typeface="Arial" panose="020B0604020202020204" pitchFamily="34" charset="0"/>
                </a:rPr>
                <a:t>CRn</a:t>
              </a:r>
              <a:r>
                <a:rPr lang="zh-CN" altLang="en-US" sz="900" dirty="0">
                  <a:solidFill>
                    <a:prstClr val="black">
                      <a:lumMod val="75000"/>
                    </a:prstClr>
                  </a:solidFill>
                  <a:latin typeface="Arial" panose="020B0604020202020204" pitchFamily="34" charset="0"/>
                  <a:ea typeface="宋体" panose="02010600030101010101" pitchFamily="2" charset="-122"/>
                  <a:cs typeface="Arial" panose="020B0604020202020204" pitchFamily="34" charset="0"/>
                </a:rPr>
                <a:t> </a:t>
              </a:r>
              <a:r>
                <a:rPr lang="en-US" altLang="zh-CN" sz="900" dirty="0">
                  <a:solidFill>
                    <a:prstClr val="black">
                      <a:lumMod val="75000"/>
                    </a:prstClr>
                  </a:solidFill>
                  <a:latin typeface="Arial" panose="020B0604020202020204" pitchFamily="34" charset="0"/>
                  <a:ea typeface="宋体" panose="02010600030101010101" pitchFamily="2" charset="-122"/>
                  <a:cs typeface="Arial" panose="020B0604020202020204" pitchFamily="34" charset="0"/>
                </a:rPr>
                <a:t>branch</a:t>
              </a:r>
              <a:endParaRPr lang="en-US" sz="900" dirty="0">
                <a:solidFill>
                  <a:prstClr val="black">
                    <a:lumMod val="75000"/>
                  </a:prstClr>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B15337D-92F9-40E9-946B-033E5ECAEA25}"/>
                </a:ext>
              </a:extLst>
            </p:cNvPr>
            <p:cNvSpPr/>
            <p:nvPr/>
          </p:nvSpPr>
          <p:spPr>
            <a:xfrm>
              <a:off x="1928182" y="3587137"/>
              <a:ext cx="3020096" cy="609482"/>
            </a:xfrm>
            <a:prstGeom prst="rect">
              <a:avLst/>
            </a:prstGeom>
            <a:solidFill>
              <a:schemeClr val="bg1"/>
            </a:solidFill>
            <a:ln>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tIns="67500" bIns="67500" rtlCol="0" anchor="t" anchorCtr="0"/>
            <a:lstStyle/>
            <a:p>
              <a:pPr algn="ctr" defTabSz="685800" eaLnBrk="0" fontAlgn="auto" hangingPunct="0">
                <a:spcBef>
                  <a:spcPts val="0"/>
                </a:spcBef>
                <a:spcAft>
                  <a:spcPts val="0"/>
                </a:spcAft>
              </a:pPr>
              <a:r>
                <a:rPr lang="en-GB" sz="1050" dirty="0">
                  <a:solidFill>
                    <a:srgbClr val="0000FF"/>
                  </a:solidFill>
                  <a:latin typeface="Calibri"/>
                </a:rPr>
                <a:t>Release branch</a:t>
              </a:r>
              <a:endParaRPr lang="en-US" sz="1050" dirty="0">
                <a:solidFill>
                  <a:srgbClr val="0000FF"/>
                </a:solidFill>
                <a:latin typeface="Calibri"/>
              </a:endParaRPr>
            </a:p>
          </p:txBody>
        </p:sp>
        <p:cxnSp>
          <p:nvCxnSpPr>
            <p:cNvPr id="13" name="Straight Arrow Connector 12">
              <a:extLst>
                <a:ext uri="{FF2B5EF4-FFF2-40B4-BE49-F238E27FC236}">
                  <a16:creationId xmlns:a16="http://schemas.microsoft.com/office/drawing/2014/main" id="{F24BF164-0CB1-4F34-ACEB-3CA1B0A84A66}"/>
                </a:ext>
              </a:extLst>
            </p:cNvPr>
            <p:cNvCxnSpPr>
              <a:cxnSpLocks/>
              <a:stCxn id="6" idx="2"/>
              <a:endCxn id="10" idx="0"/>
            </p:cNvCxnSpPr>
            <p:nvPr/>
          </p:nvCxnSpPr>
          <p:spPr>
            <a:xfrm>
              <a:off x="1413891" y="2775769"/>
              <a:ext cx="2024340" cy="811369"/>
            </a:xfrm>
            <a:prstGeom prst="straightConnector1">
              <a:avLst/>
            </a:prstGeom>
            <a:ln w="12700" cmpd="sng">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EAD3BB78-79AC-458C-85E8-7051604FCDAE}"/>
                </a:ext>
              </a:extLst>
            </p:cNvPr>
            <p:cNvCxnSpPr>
              <a:cxnSpLocks/>
              <a:stCxn id="8" idx="2"/>
              <a:endCxn id="10" idx="0"/>
            </p:cNvCxnSpPr>
            <p:nvPr/>
          </p:nvCxnSpPr>
          <p:spPr>
            <a:xfrm>
              <a:off x="3427288" y="2775769"/>
              <a:ext cx="10943" cy="811369"/>
            </a:xfrm>
            <a:prstGeom prst="straightConnector1">
              <a:avLst/>
            </a:prstGeom>
            <a:ln w="12700" cmpd="sng">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13084332-F61E-4F3E-BF1C-DC7EE8D52E9C}"/>
                </a:ext>
              </a:extLst>
            </p:cNvPr>
            <p:cNvCxnSpPr>
              <a:cxnSpLocks/>
              <a:stCxn id="9" idx="2"/>
              <a:endCxn id="10" idx="0"/>
            </p:cNvCxnSpPr>
            <p:nvPr/>
          </p:nvCxnSpPr>
          <p:spPr>
            <a:xfrm flipH="1">
              <a:off x="3438231" y="2775769"/>
              <a:ext cx="2266472" cy="811369"/>
            </a:xfrm>
            <a:prstGeom prst="straightConnector1">
              <a:avLst/>
            </a:prstGeom>
            <a:ln w="12700" cmpd="sng">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118821AE-D734-4D5E-B687-85D78B7F9264}"/>
                </a:ext>
              </a:extLst>
            </p:cNvPr>
            <p:cNvSpPr/>
            <p:nvPr/>
          </p:nvSpPr>
          <p:spPr>
            <a:xfrm>
              <a:off x="5530361" y="2912847"/>
              <a:ext cx="6201280" cy="599915"/>
            </a:xfrm>
            <a:prstGeom prst="rect">
              <a:avLst/>
            </a:prstGeom>
            <a:ln>
              <a:solidFill>
                <a:srgbClr val="0000FF"/>
              </a:solidFill>
            </a:ln>
          </p:spPr>
          <p:txBody>
            <a:bodyPr wrap="none">
              <a:spAutoFit/>
            </a:bodyPr>
            <a:lstStyle/>
            <a:p>
              <a:pPr defTabSz="685800" eaLnBrk="0" hangingPunct="0"/>
              <a:r>
                <a:rPr lang="en-US" sz="900" b="1" dirty="0">
                  <a:solidFill>
                    <a:srgbClr val="0000FF"/>
                  </a:solidFill>
                  <a:latin typeface="Arial" panose="020B0604020202020204" pitchFamily="34" charset="0"/>
                </a:rPr>
                <a:t>Rapporteur to </a:t>
              </a:r>
              <a:r>
                <a:rPr lang="en-US" sz="900" dirty="0">
                  <a:solidFill>
                    <a:srgbClr val="0000FF"/>
                  </a:solidFill>
                  <a:latin typeface="Arial" panose="020B0604020202020204" pitchFamily="34" charset="0"/>
                </a:rPr>
                <a:t>handle merge request: merge the request if  CR is approved, or</a:t>
              </a:r>
            </a:p>
            <a:p>
              <a:pPr defTabSz="685800" eaLnBrk="0" hangingPunct="0"/>
              <a:r>
                <a:rPr lang="en-US" sz="900" dirty="0">
                  <a:solidFill>
                    <a:srgbClr val="0000FF"/>
                  </a:solidFill>
                  <a:latin typeface="Arial" panose="020B0604020202020204" pitchFamily="34" charset="0"/>
                </a:rPr>
                <a:t>unblock source branch and rename merge request if CR needs revision</a:t>
              </a:r>
            </a:p>
          </p:txBody>
        </p:sp>
        <p:sp>
          <p:nvSpPr>
            <p:cNvPr id="24" name="Rectangle 23">
              <a:extLst>
                <a:ext uri="{FF2B5EF4-FFF2-40B4-BE49-F238E27FC236}">
                  <a16:creationId xmlns:a16="http://schemas.microsoft.com/office/drawing/2014/main" id="{0ED72D7A-A4C0-4A5A-A300-72F39C424598}"/>
                </a:ext>
              </a:extLst>
            </p:cNvPr>
            <p:cNvSpPr/>
            <p:nvPr/>
          </p:nvSpPr>
          <p:spPr>
            <a:xfrm>
              <a:off x="5547883" y="3972225"/>
              <a:ext cx="6079170" cy="599915"/>
            </a:xfrm>
            <a:prstGeom prst="rect">
              <a:avLst/>
            </a:prstGeom>
            <a:ln>
              <a:solidFill>
                <a:srgbClr val="3333FF"/>
              </a:solidFill>
            </a:ln>
          </p:spPr>
          <p:txBody>
            <a:bodyPr wrap="square">
              <a:spAutoFit/>
            </a:bodyPr>
            <a:lstStyle/>
            <a:p>
              <a:pPr defTabSz="685800" eaLnBrk="0" hangingPunct="0"/>
              <a:r>
                <a:rPr lang="en-US" altLang="zh-CN" sz="900" b="1" dirty="0">
                  <a:solidFill>
                    <a:srgbClr val="0000FF"/>
                  </a:solidFill>
                  <a:latin typeface="Arial" panose="020B0604020202020204" pitchFamily="34" charset="0"/>
                  <a:ea typeface="宋体" panose="02010600030101010101" pitchFamily="2" charset="-122"/>
                </a:rPr>
                <a:t>Rapporteur</a:t>
              </a:r>
              <a:r>
                <a:rPr lang="en-US" altLang="zh-CN" sz="900" dirty="0">
                  <a:solidFill>
                    <a:srgbClr val="0000FF"/>
                  </a:solidFill>
                  <a:latin typeface="Arial" panose="020B0604020202020204" pitchFamily="34" charset="0"/>
                  <a:ea typeface="宋体" panose="02010600030101010101" pitchFamily="2" charset="-122"/>
                </a:rPr>
                <a:t> to tag the release branch as new baseline once all approved MRs have been merged</a:t>
              </a:r>
              <a:endParaRPr lang="en-US" sz="900" dirty="0">
                <a:solidFill>
                  <a:prstClr val="black"/>
                </a:solidFill>
                <a:latin typeface="Arial" panose="020B0604020202020204" pitchFamily="34" charset="0"/>
              </a:endParaRPr>
            </a:p>
          </p:txBody>
        </p:sp>
        <p:sp>
          <p:nvSpPr>
            <p:cNvPr id="22" name="Rectangle 21">
              <a:extLst>
                <a:ext uri="{FF2B5EF4-FFF2-40B4-BE49-F238E27FC236}">
                  <a16:creationId xmlns:a16="http://schemas.microsoft.com/office/drawing/2014/main" id="{7BECDF0A-6647-43E0-8D0A-00920F3F68A8}"/>
                </a:ext>
              </a:extLst>
            </p:cNvPr>
            <p:cNvSpPr/>
            <p:nvPr/>
          </p:nvSpPr>
          <p:spPr>
            <a:xfrm>
              <a:off x="499490" y="1333574"/>
              <a:ext cx="5547945" cy="428558"/>
            </a:xfrm>
            <a:prstGeom prst="rect">
              <a:avLst/>
            </a:prstGeom>
            <a:solidFill>
              <a:schemeClr val="bg1"/>
            </a:solidFill>
            <a:ln>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tIns="67500" bIns="67500" rtlCol="0" anchor="t" anchorCtr="0"/>
            <a:lstStyle/>
            <a:p>
              <a:pPr algn="ctr" defTabSz="685800" eaLnBrk="0" fontAlgn="auto" hangingPunct="0">
                <a:spcBef>
                  <a:spcPts val="0"/>
                </a:spcBef>
                <a:spcAft>
                  <a:spcPts val="0"/>
                </a:spcAft>
              </a:pPr>
              <a:r>
                <a:rPr lang="en-US" sz="900" dirty="0">
                  <a:solidFill>
                    <a:srgbClr val="8064A2"/>
                  </a:solidFill>
                  <a:latin typeface="Calibri"/>
                </a:rPr>
                <a:t>Spec </a:t>
              </a:r>
              <a:r>
                <a:rPr lang="en-US" altLang="zh-CN" sz="900" dirty="0">
                  <a:solidFill>
                    <a:srgbClr val="8064A2"/>
                  </a:solidFill>
                  <a:latin typeface="Calibri"/>
                  <a:ea typeface="宋体" panose="02010600030101010101" pitchFamily="2" charset="-122"/>
                </a:rPr>
                <a:t>base branch, normally release</a:t>
              </a:r>
              <a:r>
                <a:rPr lang="zh-CN" altLang="en-US" sz="900" dirty="0">
                  <a:solidFill>
                    <a:srgbClr val="8064A2"/>
                  </a:solidFill>
                  <a:latin typeface="Calibri"/>
                  <a:ea typeface="宋体" panose="02010600030101010101" pitchFamily="2" charset="-122"/>
                </a:rPr>
                <a:t> </a:t>
              </a:r>
              <a:r>
                <a:rPr lang="en-US" altLang="zh-CN" sz="900" dirty="0">
                  <a:solidFill>
                    <a:srgbClr val="8064A2"/>
                  </a:solidFill>
                  <a:latin typeface="Calibri"/>
                  <a:ea typeface="宋体" panose="02010600030101010101" pitchFamily="2" charset="-122"/>
                </a:rPr>
                <a:t>branch (i.e., R2</a:t>
              </a:r>
              <a:r>
                <a:rPr lang="en-US" sz="900" dirty="0">
                  <a:solidFill>
                    <a:srgbClr val="8064A2"/>
                  </a:solidFill>
                  <a:latin typeface="Calibri"/>
                </a:rPr>
                <a:t>)</a:t>
              </a:r>
            </a:p>
          </p:txBody>
        </p:sp>
        <p:cxnSp>
          <p:nvCxnSpPr>
            <p:cNvPr id="23" name="Straight Arrow Connector 22">
              <a:extLst>
                <a:ext uri="{FF2B5EF4-FFF2-40B4-BE49-F238E27FC236}">
                  <a16:creationId xmlns:a16="http://schemas.microsoft.com/office/drawing/2014/main" id="{FCBD2383-7C78-426B-A2B9-9E5705F9C433}"/>
                </a:ext>
              </a:extLst>
            </p:cNvPr>
            <p:cNvCxnSpPr>
              <a:cxnSpLocks/>
              <a:endCxn id="8" idx="0"/>
            </p:cNvCxnSpPr>
            <p:nvPr/>
          </p:nvCxnSpPr>
          <p:spPr>
            <a:xfrm>
              <a:off x="3427287" y="1822058"/>
              <a:ext cx="0" cy="631739"/>
            </a:xfrm>
            <a:prstGeom prst="straightConnector1">
              <a:avLst/>
            </a:prstGeom>
            <a:ln w="12700" cmpd="sng">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665D8876-927F-4863-92DD-4F00AC0B22B6}"/>
                </a:ext>
              </a:extLst>
            </p:cNvPr>
            <p:cNvCxnSpPr>
              <a:cxnSpLocks/>
            </p:cNvCxnSpPr>
            <p:nvPr/>
          </p:nvCxnSpPr>
          <p:spPr>
            <a:xfrm>
              <a:off x="3542662" y="1863075"/>
              <a:ext cx="1987700" cy="508539"/>
            </a:xfrm>
            <a:prstGeom prst="straightConnector1">
              <a:avLst/>
            </a:prstGeom>
            <a:ln w="12700" cmpd="sng">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BDF57EA0-BE6C-4976-8C47-629518433AEB}"/>
                </a:ext>
              </a:extLst>
            </p:cNvPr>
            <p:cNvSpPr/>
            <p:nvPr/>
          </p:nvSpPr>
          <p:spPr>
            <a:xfrm>
              <a:off x="6199689" y="1740370"/>
              <a:ext cx="5427358" cy="599915"/>
            </a:xfrm>
            <a:prstGeom prst="rect">
              <a:avLst/>
            </a:prstGeom>
            <a:ln>
              <a:solidFill>
                <a:srgbClr val="0000FF"/>
              </a:solidFill>
            </a:ln>
          </p:spPr>
          <p:txBody>
            <a:bodyPr wrap="square">
              <a:spAutoFit/>
            </a:bodyPr>
            <a:lstStyle/>
            <a:p>
              <a:pPr defTabSz="685800" eaLnBrk="0" hangingPunct="0"/>
              <a:r>
                <a:rPr lang="en-US" altLang="zh-CN" sz="900" dirty="0">
                  <a:solidFill>
                    <a:srgbClr val="0000FF"/>
                  </a:solidFill>
                  <a:latin typeface="Arial" panose="020B0604020202020204" pitchFamily="34" charset="0"/>
                  <a:ea typeface="宋体" panose="02010600030101010101" pitchFamily="2" charset="-122"/>
                </a:rPr>
                <a:t>CR author to create CR development branch from latest release branch. CR author creates a merge request once CR </a:t>
              </a:r>
              <a:r>
                <a:rPr lang="en-US" altLang="zh-CN" sz="900" dirty="0" err="1">
                  <a:solidFill>
                    <a:srgbClr val="0000FF"/>
                  </a:solidFill>
                  <a:latin typeface="Arial" panose="020B0604020202020204" pitchFamily="34" charset="0"/>
                  <a:ea typeface="宋体" panose="02010600030101010101" pitchFamily="2" charset="-122"/>
                </a:rPr>
                <a:t>finalised</a:t>
              </a:r>
              <a:endParaRPr lang="en-US" altLang="zh-CN" sz="900" dirty="0">
                <a:solidFill>
                  <a:srgbClr val="0000FF"/>
                </a:solidFill>
                <a:latin typeface="Arial" panose="020B0604020202020204" pitchFamily="34" charset="0"/>
                <a:ea typeface="宋体" panose="02010600030101010101" pitchFamily="2" charset="-122"/>
              </a:endParaRPr>
            </a:p>
          </p:txBody>
        </p:sp>
        <p:sp>
          <p:nvSpPr>
            <p:cNvPr id="32" name="Rectangle 31">
              <a:extLst>
                <a:ext uri="{FF2B5EF4-FFF2-40B4-BE49-F238E27FC236}">
                  <a16:creationId xmlns:a16="http://schemas.microsoft.com/office/drawing/2014/main" id="{D250A209-295C-4FF7-BBB9-C3C32E75214F}"/>
                </a:ext>
              </a:extLst>
            </p:cNvPr>
            <p:cNvSpPr/>
            <p:nvPr/>
          </p:nvSpPr>
          <p:spPr>
            <a:xfrm>
              <a:off x="6199689" y="1350717"/>
              <a:ext cx="5427358" cy="374946"/>
            </a:xfrm>
            <a:prstGeom prst="rect">
              <a:avLst/>
            </a:prstGeom>
            <a:ln>
              <a:solidFill>
                <a:srgbClr val="3333FF"/>
              </a:solidFill>
            </a:ln>
          </p:spPr>
          <p:txBody>
            <a:bodyPr wrap="square">
              <a:spAutoFit/>
            </a:bodyPr>
            <a:lstStyle/>
            <a:p>
              <a:pPr defTabSz="685800" eaLnBrk="0" hangingPunct="0"/>
              <a:r>
                <a:rPr lang="en-US" altLang="zh-CN" sz="900" dirty="0">
                  <a:solidFill>
                    <a:srgbClr val="0000FF"/>
                  </a:solidFill>
                  <a:latin typeface="Arial" panose="020B0604020202020204" pitchFamily="34" charset="0"/>
                  <a:ea typeface="宋体" panose="02010600030101010101" pitchFamily="2" charset="-122"/>
                </a:rPr>
                <a:t>Base branch with latest release 2 baseline</a:t>
              </a:r>
            </a:p>
          </p:txBody>
        </p:sp>
      </p:grpSp>
      <p:sp>
        <p:nvSpPr>
          <p:cNvPr id="7" name="Slide Number Placeholder 5">
            <a:extLst>
              <a:ext uri="{FF2B5EF4-FFF2-40B4-BE49-F238E27FC236}">
                <a16:creationId xmlns:a16="http://schemas.microsoft.com/office/drawing/2014/main" id="{EB27F131-7C20-6DEA-71F2-E5BF8160851B}"/>
              </a:ext>
            </a:extLst>
          </p:cNvPr>
          <p:cNvSpPr>
            <a:spLocks noGrp="1"/>
          </p:cNvSpPr>
          <p:nvPr/>
        </p:nvSpPr>
        <p:spPr bwMode="auto">
          <a:xfrm>
            <a:off x="488425" y="6248400"/>
            <a:ext cx="82296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l"/>
            <a:r>
              <a:rPr lang="en-GB" altLang="en-US" dirty="0">
                <a:solidFill>
                  <a:srgbClr val="898989"/>
                </a:solidFill>
                <a:latin typeface="Myriad pro"/>
              </a:rPr>
              <a:t>© 2023 oneM2M Partners</a:t>
            </a:r>
          </a:p>
          <a:p>
            <a:pPr algn="ctr"/>
            <a:endParaRPr lang="en-GB" altLang="en-US" dirty="0">
              <a:solidFill>
                <a:srgbClr val="898989"/>
              </a:solidFill>
              <a:latin typeface="Myriad pro"/>
            </a:endParaRPr>
          </a:p>
          <a:p>
            <a:fld id="{86CB42C0-9CA1-4A00-8D2A-5795FA32B466}" type="slidenum">
              <a:rPr lang="en-US" altLang="en-US" smtClean="0">
                <a:solidFill>
                  <a:srgbClr val="898989"/>
                </a:solidFill>
                <a:latin typeface="Myriad pro"/>
              </a:rPr>
              <a:t>9</a:t>
            </a:fld>
            <a:endParaRPr lang="en-US" altLang="en-US" dirty="0">
              <a:solidFill>
                <a:srgbClr val="898989"/>
              </a:solidFill>
              <a:latin typeface="Myriad pro"/>
            </a:endParaRPr>
          </a:p>
        </p:txBody>
      </p:sp>
    </p:spTree>
    <p:extLst>
      <p:ext uri="{BB962C8B-B14F-4D97-AF65-F5344CB8AC3E}">
        <p14:creationId xmlns:p14="http://schemas.microsoft.com/office/powerpoint/2010/main" val="5809556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13856</TotalTime>
  <Words>1692</Words>
  <Application>Microsoft Office PowerPoint</Application>
  <PresentationFormat>On-screen Show (4:3)</PresentationFormat>
  <Paragraphs>211</Paragraphs>
  <Slides>18</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gitlab sans</vt:lpstr>
      <vt:lpstr>Myriad pro</vt:lpstr>
      <vt:lpstr>Times New Roman</vt:lpstr>
      <vt:lpstr>Office Theme</vt:lpstr>
      <vt:lpstr>Using Git for contributing to oneM2M</vt:lpstr>
      <vt:lpstr>Agenda</vt:lpstr>
      <vt:lpstr>Gitlab environment</vt:lpstr>
      <vt:lpstr>Gitlab environment: project</vt:lpstr>
      <vt:lpstr>Gitlab environment: commit</vt:lpstr>
      <vt:lpstr>Operations: login</vt:lpstr>
      <vt:lpstr>Operations: create a branch</vt:lpstr>
      <vt:lpstr>  Operations: create merge request</vt:lpstr>
      <vt:lpstr>Gitlab workflow</vt:lpstr>
      <vt:lpstr>Web IDE overview</vt:lpstr>
      <vt:lpstr>Web IDE: switch branch</vt:lpstr>
      <vt:lpstr>Web IDE: search and edit</vt:lpstr>
      <vt:lpstr>Web IDE: diff and commit</vt:lpstr>
      <vt:lpstr>Gitlab: Generating Word CR</vt:lpstr>
      <vt:lpstr>Gitlab: Run a pipeline for a MR</vt:lpstr>
      <vt:lpstr>Gitlab: Create new baseline</vt:lpstr>
      <vt:lpstr>Advance user tips: Rebase</vt:lpstr>
      <vt:lpstr>Q&amp;A</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&lt;Presentation Title&gt;</dc:title>
  <dc:creator>Victoria Mitchell</dc:creator>
  <cp:lastModifiedBy>Miguel Angel Reina Ortega</cp:lastModifiedBy>
  <cp:revision>481</cp:revision>
  <dcterms:created xsi:type="dcterms:W3CDTF">2012-09-11T22:52:11Z</dcterms:created>
  <dcterms:modified xsi:type="dcterms:W3CDTF">2023-12-04T14:26:18Z</dcterms:modified>
</cp:coreProperties>
</file>