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</p:sldMasterIdLst>
  <p:sldIdLst>
    <p:sldId id="256" r:id="rId7"/>
    <p:sldId id="264" r:id="rId8"/>
    <p:sldId id="265" r:id="rId9"/>
    <p:sldId id="266" r:id="rId10"/>
    <p:sldId id="267" r:id="rId11"/>
    <p:sldId id="269" r:id="rId12"/>
    <p:sldId id="270" r:id="rId13"/>
    <p:sldId id="262" r:id="rId14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74E1BD-1D87-4C8A-9B17-BEE4C3B1A944}" v="11" dt="2023-12-06T07:48:39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9BD3329C-06BF-4190-B9D2-30828704ADCE}"/>
    <pc:docChg chg="modSld">
      <pc:chgData name="Bob Flynn" userId="664729f4-1250-46a5-879d-3bdcd89d87bc" providerId="ADAL" clId="{9BD3329C-06BF-4190-B9D2-30828704ADCE}" dt="2022-05-11T13:32:28.468" v="3" actId="13926"/>
      <pc:docMkLst>
        <pc:docMk/>
      </pc:docMkLst>
      <pc:sldChg chg="modSp mod">
        <pc:chgData name="Bob Flynn" userId="664729f4-1250-46a5-879d-3bdcd89d87bc" providerId="ADAL" clId="{9BD3329C-06BF-4190-B9D2-30828704ADCE}" dt="2022-05-11T13:29:10.897" v="0" actId="13926"/>
        <pc:sldMkLst>
          <pc:docMk/>
          <pc:sldMk cId="118927525" sldId="264"/>
        </pc:sldMkLst>
        <pc:spChg chg="mod">
          <ac:chgData name="Bob Flynn" userId="664729f4-1250-46a5-879d-3bdcd89d87bc" providerId="ADAL" clId="{9BD3329C-06BF-4190-B9D2-30828704ADCE}" dt="2022-05-11T13:29:10.897" v="0" actId="13926"/>
          <ac:spMkLst>
            <pc:docMk/>
            <pc:sldMk cId="118927525" sldId="264"/>
            <ac:spMk id="133" creationId="{00000000-0000-0000-0000-000000000000}"/>
          </ac:spMkLst>
        </pc:spChg>
      </pc:sldChg>
      <pc:sldChg chg="modSp mod">
        <pc:chgData name="Bob Flynn" userId="664729f4-1250-46a5-879d-3bdcd89d87bc" providerId="ADAL" clId="{9BD3329C-06BF-4190-B9D2-30828704ADCE}" dt="2022-05-11T13:31:44.247" v="2" actId="13926"/>
        <pc:sldMkLst>
          <pc:docMk/>
          <pc:sldMk cId="2877760643" sldId="266"/>
        </pc:sldMkLst>
        <pc:spChg chg="mod">
          <ac:chgData name="Bob Flynn" userId="664729f4-1250-46a5-879d-3bdcd89d87bc" providerId="ADAL" clId="{9BD3329C-06BF-4190-B9D2-30828704ADCE}" dt="2022-05-11T13:31:44.247" v="2" actId="13926"/>
          <ac:spMkLst>
            <pc:docMk/>
            <pc:sldMk cId="2877760643" sldId="266"/>
            <ac:spMk id="133" creationId="{00000000-0000-0000-0000-000000000000}"/>
          </ac:spMkLst>
        </pc:spChg>
      </pc:sldChg>
      <pc:sldChg chg="modSp mod">
        <pc:chgData name="Bob Flynn" userId="664729f4-1250-46a5-879d-3bdcd89d87bc" providerId="ADAL" clId="{9BD3329C-06BF-4190-B9D2-30828704ADCE}" dt="2022-05-11T13:32:28.468" v="3" actId="13926"/>
        <pc:sldMkLst>
          <pc:docMk/>
          <pc:sldMk cId="2541151162" sldId="267"/>
        </pc:sldMkLst>
        <pc:spChg chg="mod">
          <ac:chgData name="Bob Flynn" userId="664729f4-1250-46a5-879d-3bdcd89d87bc" providerId="ADAL" clId="{9BD3329C-06BF-4190-B9D2-30828704ADCE}" dt="2022-05-11T13:32:28.468" v="3" actId="13926"/>
          <ac:spMkLst>
            <pc:docMk/>
            <pc:sldMk cId="2541151162" sldId="267"/>
            <ac:spMk id="133" creationId="{00000000-0000-0000-0000-000000000000}"/>
          </ac:spMkLst>
        </pc:spChg>
      </pc:sldChg>
    </pc:docChg>
  </pc:docChgLst>
  <pc:docChgLst>
    <pc:chgData name="Bob Flynn" userId="664729f4-1250-46a5-879d-3bdcd89d87bc" providerId="ADAL" clId="{7F74E1BD-1D87-4C8A-9B17-BEE4C3B1A944}"/>
    <pc:docChg chg="undo custSel addSld delSld modSld">
      <pc:chgData name="Bob Flynn" userId="664729f4-1250-46a5-879d-3bdcd89d87bc" providerId="ADAL" clId="{7F74E1BD-1D87-4C8A-9B17-BEE4C3B1A944}" dt="2023-12-06T07:49:03.350" v="384" actId="1037"/>
      <pc:docMkLst>
        <pc:docMk/>
      </pc:docMkLst>
      <pc:sldChg chg="modSp mod">
        <pc:chgData name="Bob Flynn" userId="664729f4-1250-46a5-879d-3bdcd89d87bc" providerId="ADAL" clId="{7F74E1BD-1D87-4C8A-9B17-BEE4C3B1A944}" dt="2023-12-06T06:24:51.016" v="20" actId="20577"/>
        <pc:sldMkLst>
          <pc:docMk/>
          <pc:sldMk cId="0" sldId="256"/>
        </pc:sldMkLst>
        <pc:spChg chg="mod">
          <ac:chgData name="Bob Flynn" userId="664729f4-1250-46a5-879d-3bdcd89d87bc" providerId="ADAL" clId="{7F74E1BD-1D87-4C8A-9B17-BEE4C3B1A944}" dt="2023-12-06T06:24:51.016" v="20" actId="20577"/>
          <ac:spMkLst>
            <pc:docMk/>
            <pc:sldMk cId="0" sldId="256"/>
            <ac:spMk id="129" creationId="{00000000-0000-0000-0000-000000000000}"/>
          </ac:spMkLst>
        </pc:spChg>
        <pc:spChg chg="mod">
          <ac:chgData name="Bob Flynn" userId="664729f4-1250-46a5-879d-3bdcd89d87bc" providerId="ADAL" clId="{7F74E1BD-1D87-4C8A-9B17-BEE4C3B1A944}" dt="2023-12-06T06:24:27.937" v="2" actId="6549"/>
          <ac:spMkLst>
            <pc:docMk/>
            <pc:sldMk cId="0" sldId="256"/>
            <ac:spMk id="130" creationId="{00000000-0000-0000-0000-000000000000}"/>
          </ac:spMkLst>
        </pc:spChg>
      </pc:sldChg>
      <pc:sldChg chg="addSp modSp mod">
        <pc:chgData name="Bob Flynn" userId="664729f4-1250-46a5-879d-3bdcd89d87bc" providerId="ADAL" clId="{7F74E1BD-1D87-4C8A-9B17-BEE4C3B1A944}" dt="2023-12-06T06:26:13.665" v="49" actId="20577"/>
        <pc:sldMkLst>
          <pc:docMk/>
          <pc:sldMk cId="118927525" sldId="264"/>
        </pc:sldMkLst>
        <pc:spChg chg="mod">
          <ac:chgData name="Bob Flynn" userId="664729f4-1250-46a5-879d-3bdcd89d87bc" providerId="ADAL" clId="{7F74E1BD-1D87-4C8A-9B17-BEE4C3B1A944}" dt="2023-12-06T06:26:13.665" v="49" actId="20577"/>
          <ac:spMkLst>
            <pc:docMk/>
            <pc:sldMk cId="118927525" sldId="264"/>
            <ac:spMk id="132" creationId="{00000000-0000-0000-0000-000000000000}"/>
          </ac:spMkLst>
        </pc:spChg>
        <pc:spChg chg="mod">
          <ac:chgData name="Bob Flynn" userId="664729f4-1250-46a5-879d-3bdcd89d87bc" providerId="ADAL" clId="{7F74E1BD-1D87-4C8A-9B17-BEE4C3B1A944}" dt="2023-12-06T06:25:11.841" v="21" actId="6549"/>
          <ac:spMkLst>
            <pc:docMk/>
            <pc:sldMk cId="118927525" sldId="264"/>
            <ac:spMk id="133" creationId="{00000000-0000-0000-0000-000000000000}"/>
          </ac:spMkLst>
        </pc:spChg>
        <pc:graphicFrameChg chg="add mod modGraphic">
          <ac:chgData name="Bob Flynn" userId="664729f4-1250-46a5-879d-3bdcd89d87bc" providerId="ADAL" clId="{7F74E1BD-1D87-4C8A-9B17-BEE4C3B1A944}" dt="2023-12-06T06:26:04.112" v="37" actId="14734"/>
          <ac:graphicFrameMkLst>
            <pc:docMk/>
            <pc:sldMk cId="118927525" sldId="264"/>
            <ac:graphicFrameMk id="2" creationId="{C72DFF61-AEB6-CAC8-7D35-30A207AFAA96}"/>
          </ac:graphicFrameMkLst>
        </pc:graphicFrameChg>
      </pc:sldChg>
      <pc:sldChg chg="addSp delSp modSp mod">
        <pc:chgData name="Bob Flynn" userId="664729f4-1250-46a5-879d-3bdcd89d87bc" providerId="ADAL" clId="{7F74E1BD-1D87-4C8A-9B17-BEE4C3B1A944}" dt="2023-12-06T06:30:18.557" v="75" actId="1036"/>
        <pc:sldMkLst>
          <pc:docMk/>
          <pc:sldMk cId="3785311189" sldId="265"/>
        </pc:sldMkLst>
        <pc:spChg chg="add del">
          <ac:chgData name="Bob Flynn" userId="664729f4-1250-46a5-879d-3bdcd89d87bc" providerId="ADAL" clId="{7F74E1BD-1D87-4C8A-9B17-BEE4C3B1A944}" dt="2023-12-06T06:28:23.967" v="52" actId="22"/>
          <ac:spMkLst>
            <pc:docMk/>
            <pc:sldMk cId="3785311189" sldId="265"/>
            <ac:spMk id="4" creationId="{626C52B6-13FC-BF73-4F12-89B4AB6E5970}"/>
          </ac:spMkLst>
        </pc:spChg>
        <pc:spChg chg="add mod">
          <ac:chgData name="Bob Flynn" userId="664729f4-1250-46a5-879d-3bdcd89d87bc" providerId="ADAL" clId="{7F74E1BD-1D87-4C8A-9B17-BEE4C3B1A944}" dt="2023-12-06T06:29:16.928" v="65" actId="1076"/>
          <ac:spMkLst>
            <pc:docMk/>
            <pc:sldMk cId="3785311189" sldId="265"/>
            <ac:spMk id="7" creationId="{76856D67-4E76-456F-3F76-2939235A5B68}"/>
          </ac:spMkLst>
        </pc:spChg>
        <pc:spChg chg="del">
          <ac:chgData name="Bob Flynn" userId="664729f4-1250-46a5-879d-3bdcd89d87bc" providerId="ADAL" clId="{7F74E1BD-1D87-4C8A-9B17-BEE4C3B1A944}" dt="2023-12-06T06:26:25.753" v="50" actId="478"/>
          <ac:spMkLst>
            <pc:docMk/>
            <pc:sldMk cId="3785311189" sldId="265"/>
            <ac:spMk id="132" creationId="{00000000-0000-0000-0000-000000000000}"/>
          </ac:spMkLst>
        </pc:spChg>
        <pc:spChg chg="del">
          <ac:chgData name="Bob Flynn" userId="664729f4-1250-46a5-879d-3bdcd89d87bc" providerId="ADAL" clId="{7F74E1BD-1D87-4C8A-9B17-BEE4C3B1A944}" dt="2023-12-06T06:26:25.753" v="50" actId="478"/>
          <ac:spMkLst>
            <pc:docMk/>
            <pc:sldMk cId="3785311189" sldId="265"/>
            <ac:spMk id="133" creationId="{00000000-0000-0000-0000-000000000000}"/>
          </ac:spMkLst>
        </pc:spChg>
        <pc:picChg chg="del">
          <ac:chgData name="Bob Flynn" userId="664729f4-1250-46a5-879d-3bdcd89d87bc" providerId="ADAL" clId="{7F74E1BD-1D87-4C8A-9B17-BEE4C3B1A944}" dt="2023-12-06T06:26:25.753" v="50" actId="478"/>
          <ac:picMkLst>
            <pc:docMk/>
            <pc:sldMk cId="3785311189" sldId="265"/>
            <ac:picMk id="3" creationId="{81F6302F-6138-4D23-8BAA-1B27649A147E}"/>
          </ac:picMkLst>
        </pc:picChg>
        <pc:picChg chg="add mod">
          <ac:chgData name="Bob Flynn" userId="664729f4-1250-46a5-879d-3bdcd89d87bc" providerId="ADAL" clId="{7F74E1BD-1D87-4C8A-9B17-BEE4C3B1A944}" dt="2023-12-06T06:28:49.364" v="62" actId="1037"/>
          <ac:picMkLst>
            <pc:docMk/>
            <pc:sldMk cId="3785311189" sldId="265"/>
            <ac:picMk id="6" creationId="{45039DE3-AE43-9F4D-B55F-EEE5D4EAF3AF}"/>
          </ac:picMkLst>
        </pc:picChg>
        <pc:picChg chg="add mod">
          <ac:chgData name="Bob Flynn" userId="664729f4-1250-46a5-879d-3bdcd89d87bc" providerId="ADAL" clId="{7F74E1BD-1D87-4C8A-9B17-BEE4C3B1A944}" dt="2023-12-06T06:30:18.557" v="75" actId="1036"/>
          <ac:picMkLst>
            <pc:docMk/>
            <pc:sldMk cId="3785311189" sldId="265"/>
            <ac:picMk id="9" creationId="{2517F0B6-8ABB-D885-9A72-339CE88EA4D5}"/>
          </ac:picMkLst>
        </pc:picChg>
      </pc:sldChg>
      <pc:sldChg chg="addSp delSp modSp add mod">
        <pc:chgData name="Bob Flynn" userId="664729f4-1250-46a5-879d-3bdcd89d87bc" providerId="ADAL" clId="{7F74E1BD-1D87-4C8A-9B17-BEE4C3B1A944}" dt="2023-12-06T06:32:59.784" v="98" actId="14734"/>
        <pc:sldMkLst>
          <pc:docMk/>
          <pc:sldMk cId="635668519" sldId="266"/>
        </pc:sldMkLst>
        <pc:graphicFrameChg chg="del modGraphic">
          <ac:chgData name="Bob Flynn" userId="664729f4-1250-46a5-879d-3bdcd89d87bc" providerId="ADAL" clId="{7F74E1BD-1D87-4C8A-9B17-BEE4C3B1A944}" dt="2023-12-06T06:31:41.844" v="79" actId="478"/>
          <ac:graphicFrameMkLst>
            <pc:docMk/>
            <pc:sldMk cId="635668519" sldId="266"/>
            <ac:graphicFrameMk id="2" creationId="{C72DFF61-AEB6-CAC8-7D35-30A207AFAA96}"/>
          </ac:graphicFrameMkLst>
        </pc:graphicFrameChg>
        <pc:graphicFrameChg chg="add mod modGraphic">
          <ac:chgData name="Bob Flynn" userId="664729f4-1250-46a5-879d-3bdcd89d87bc" providerId="ADAL" clId="{7F74E1BD-1D87-4C8A-9B17-BEE4C3B1A944}" dt="2023-12-06T06:32:59.784" v="98" actId="14734"/>
          <ac:graphicFrameMkLst>
            <pc:docMk/>
            <pc:sldMk cId="635668519" sldId="266"/>
            <ac:graphicFrameMk id="3" creationId="{8E22C447-4AE3-6E11-4084-82EA42FEABBF}"/>
          </ac:graphicFrameMkLst>
        </pc:graphicFrameChg>
      </pc:sldChg>
      <pc:sldChg chg="del">
        <pc:chgData name="Bob Flynn" userId="664729f4-1250-46a5-879d-3bdcd89d87bc" providerId="ADAL" clId="{7F74E1BD-1D87-4C8A-9B17-BEE4C3B1A944}" dt="2023-12-06T06:31:03.087" v="76" actId="47"/>
        <pc:sldMkLst>
          <pc:docMk/>
          <pc:sldMk cId="2877760643" sldId="266"/>
        </pc:sldMkLst>
      </pc:sldChg>
      <pc:sldChg chg="del">
        <pc:chgData name="Bob Flynn" userId="664729f4-1250-46a5-879d-3bdcd89d87bc" providerId="ADAL" clId="{7F74E1BD-1D87-4C8A-9B17-BEE4C3B1A944}" dt="2023-12-06T06:31:03.087" v="76" actId="47"/>
        <pc:sldMkLst>
          <pc:docMk/>
          <pc:sldMk cId="2541151162" sldId="267"/>
        </pc:sldMkLst>
      </pc:sldChg>
      <pc:sldChg chg="addSp delSp modSp new mod">
        <pc:chgData name="Bob Flynn" userId="664729f4-1250-46a5-879d-3bdcd89d87bc" providerId="ADAL" clId="{7F74E1BD-1D87-4C8A-9B17-BEE4C3B1A944}" dt="2023-12-06T06:55:46.043" v="290" actId="20577"/>
        <pc:sldMkLst>
          <pc:docMk/>
          <pc:sldMk cId="3825794692" sldId="267"/>
        </pc:sldMkLst>
        <pc:spChg chg="mod">
          <ac:chgData name="Bob Flynn" userId="664729f4-1250-46a5-879d-3bdcd89d87bc" providerId="ADAL" clId="{7F74E1BD-1D87-4C8A-9B17-BEE4C3B1A944}" dt="2023-12-06T06:55:46.043" v="290" actId="20577"/>
          <ac:spMkLst>
            <pc:docMk/>
            <pc:sldMk cId="3825794692" sldId="267"/>
            <ac:spMk id="2" creationId="{D60909AB-AFF1-CB0E-1B53-498F9F74E9D0}"/>
          </ac:spMkLst>
        </pc:spChg>
        <pc:spChg chg="del">
          <ac:chgData name="Bob Flynn" userId="664729f4-1250-46a5-879d-3bdcd89d87bc" providerId="ADAL" clId="{7F74E1BD-1D87-4C8A-9B17-BEE4C3B1A944}" dt="2023-12-06T06:33:20.634" v="100" actId="478"/>
          <ac:spMkLst>
            <pc:docMk/>
            <pc:sldMk cId="3825794692" sldId="267"/>
            <ac:spMk id="3" creationId="{72E9185E-9846-4E95-F565-2F06EB2329D8}"/>
          </ac:spMkLst>
        </pc:spChg>
        <pc:spChg chg="add mod">
          <ac:chgData name="Bob Flynn" userId="664729f4-1250-46a5-879d-3bdcd89d87bc" providerId="ADAL" clId="{7F74E1BD-1D87-4C8A-9B17-BEE4C3B1A944}" dt="2023-12-06T06:49:27.864" v="216" actId="164"/>
          <ac:spMkLst>
            <pc:docMk/>
            <pc:sldMk cId="3825794692" sldId="267"/>
            <ac:spMk id="6" creationId="{23334484-D594-CC89-A580-394CC806CAB9}"/>
          </ac:spMkLst>
        </pc:spChg>
        <pc:spChg chg="add mod">
          <ac:chgData name="Bob Flynn" userId="664729f4-1250-46a5-879d-3bdcd89d87bc" providerId="ADAL" clId="{7F74E1BD-1D87-4C8A-9B17-BEE4C3B1A944}" dt="2023-12-06T06:49:27.864" v="216" actId="164"/>
          <ac:spMkLst>
            <pc:docMk/>
            <pc:sldMk cId="3825794692" sldId="267"/>
            <ac:spMk id="7" creationId="{8B14986F-48C2-B83E-1A9E-ECB733C0629C}"/>
          </ac:spMkLst>
        </pc:spChg>
        <pc:spChg chg="add mod">
          <ac:chgData name="Bob Flynn" userId="664729f4-1250-46a5-879d-3bdcd89d87bc" providerId="ADAL" clId="{7F74E1BD-1D87-4C8A-9B17-BEE4C3B1A944}" dt="2023-12-06T06:49:31.377" v="217" actId="164"/>
          <ac:spMkLst>
            <pc:docMk/>
            <pc:sldMk cId="3825794692" sldId="267"/>
            <ac:spMk id="8" creationId="{C37B7973-94B7-9118-9DE7-8F021F61F659}"/>
          </ac:spMkLst>
        </pc:spChg>
        <pc:spChg chg="add mod">
          <ac:chgData name="Bob Flynn" userId="664729f4-1250-46a5-879d-3bdcd89d87bc" providerId="ADAL" clId="{7F74E1BD-1D87-4C8A-9B17-BEE4C3B1A944}" dt="2023-12-06T06:49:31.377" v="217" actId="164"/>
          <ac:spMkLst>
            <pc:docMk/>
            <pc:sldMk cId="3825794692" sldId="267"/>
            <ac:spMk id="9" creationId="{A33E1A97-4079-27AD-874C-01A78072245F}"/>
          </ac:spMkLst>
        </pc:spChg>
        <pc:spChg chg="add mod">
          <ac:chgData name="Bob Flynn" userId="664729f4-1250-46a5-879d-3bdcd89d87bc" providerId="ADAL" clId="{7F74E1BD-1D87-4C8A-9B17-BEE4C3B1A944}" dt="2023-12-06T06:55:14.962" v="258"/>
          <ac:spMkLst>
            <pc:docMk/>
            <pc:sldMk cId="3825794692" sldId="267"/>
            <ac:spMk id="14" creationId="{F2A1A981-2506-6691-4C3A-F439857C59C4}"/>
          </ac:spMkLst>
        </pc:spChg>
        <pc:grpChg chg="add del mod">
          <ac:chgData name="Bob Flynn" userId="664729f4-1250-46a5-879d-3bdcd89d87bc" providerId="ADAL" clId="{7F74E1BD-1D87-4C8A-9B17-BEE4C3B1A944}" dt="2023-12-06T06:50:00.018" v="220" actId="478"/>
          <ac:grpSpMkLst>
            <pc:docMk/>
            <pc:sldMk cId="3825794692" sldId="267"/>
            <ac:grpSpMk id="10" creationId="{54F7E46F-47DE-EF8A-012D-5807D0EB10F9}"/>
          </ac:grpSpMkLst>
        </pc:grpChg>
        <pc:grpChg chg="add del mod">
          <ac:chgData name="Bob Flynn" userId="664729f4-1250-46a5-879d-3bdcd89d87bc" providerId="ADAL" clId="{7F74E1BD-1D87-4C8A-9B17-BEE4C3B1A944}" dt="2023-12-06T06:49:56.958" v="219" actId="478"/>
          <ac:grpSpMkLst>
            <pc:docMk/>
            <pc:sldMk cId="3825794692" sldId="267"/>
            <ac:grpSpMk id="11" creationId="{50072315-641B-8432-B811-0808CC662C6D}"/>
          </ac:grpSpMkLst>
        </pc:grpChg>
        <pc:picChg chg="add del mod modCrop">
          <ac:chgData name="Bob Flynn" userId="664729f4-1250-46a5-879d-3bdcd89d87bc" providerId="ADAL" clId="{7F74E1BD-1D87-4C8A-9B17-BEE4C3B1A944}" dt="2023-12-06T06:55:14.498" v="257" actId="478"/>
          <ac:picMkLst>
            <pc:docMk/>
            <pc:sldMk cId="3825794692" sldId="267"/>
            <ac:picMk id="5" creationId="{F8595978-F21D-EAF3-BF34-C4744E1E9515}"/>
          </ac:picMkLst>
        </pc:picChg>
        <pc:picChg chg="add mod">
          <ac:chgData name="Bob Flynn" userId="664729f4-1250-46a5-879d-3bdcd89d87bc" providerId="ADAL" clId="{7F74E1BD-1D87-4C8A-9B17-BEE4C3B1A944}" dt="2023-12-06T06:55:21.939" v="259" actId="1076"/>
          <ac:picMkLst>
            <pc:docMk/>
            <pc:sldMk cId="3825794692" sldId="267"/>
            <ac:picMk id="13" creationId="{E6F400C7-97AF-A838-8738-A086793EAA5E}"/>
          </ac:picMkLst>
        </pc:picChg>
      </pc:sldChg>
      <pc:sldChg chg="addSp delSp modSp add del mod">
        <pc:chgData name="Bob Flynn" userId="664729f4-1250-46a5-879d-3bdcd89d87bc" providerId="ADAL" clId="{7F74E1BD-1D87-4C8A-9B17-BEE4C3B1A944}" dt="2023-12-06T06:57:11.285" v="329" actId="47"/>
        <pc:sldMkLst>
          <pc:docMk/>
          <pc:sldMk cId="1413950974" sldId="268"/>
        </pc:sldMkLst>
        <pc:spChg chg="add mod">
          <ac:chgData name="Bob Flynn" userId="664729f4-1250-46a5-879d-3bdcd89d87bc" providerId="ADAL" clId="{7F74E1BD-1D87-4C8A-9B17-BEE4C3B1A944}" dt="2023-12-06T06:54:25.061" v="226" actId="14100"/>
          <ac:spMkLst>
            <pc:docMk/>
            <pc:sldMk cId="1413950974" sldId="268"/>
            <ac:spMk id="4" creationId="{E4E350CB-5FE8-CC6E-6C11-8FD05DEC93B7}"/>
          </ac:spMkLst>
        </pc:spChg>
        <pc:grpChg chg="mod">
          <ac:chgData name="Bob Flynn" userId="664729f4-1250-46a5-879d-3bdcd89d87bc" providerId="ADAL" clId="{7F74E1BD-1D87-4C8A-9B17-BEE4C3B1A944}" dt="2023-12-06T06:54:41.021" v="256" actId="1038"/>
          <ac:grpSpMkLst>
            <pc:docMk/>
            <pc:sldMk cId="1413950974" sldId="268"/>
            <ac:grpSpMk id="10" creationId="{54F7E46F-47DE-EF8A-012D-5807D0EB10F9}"/>
          </ac:grpSpMkLst>
        </pc:grpChg>
        <pc:picChg chg="del">
          <ac:chgData name="Bob Flynn" userId="664729f4-1250-46a5-879d-3bdcd89d87bc" providerId="ADAL" clId="{7F74E1BD-1D87-4C8A-9B17-BEE4C3B1A944}" dt="2023-12-06T06:54:14.186" v="223" actId="478"/>
          <ac:picMkLst>
            <pc:docMk/>
            <pc:sldMk cId="1413950974" sldId="268"/>
            <ac:picMk id="5" creationId="{F8595978-F21D-EAF3-BF34-C4744E1E9515}"/>
          </ac:picMkLst>
        </pc:picChg>
      </pc:sldChg>
      <pc:sldChg chg="del">
        <pc:chgData name="Bob Flynn" userId="664729f4-1250-46a5-879d-3bdcd89d87bc" providerId="ADAL" clId="{7F74E1BD-1D87-4C8A-9B17-BEE4C3B1A944}" dt="2023-12-06T06:31:03.087" v="76" actId="47"/>
        <pc:sldMkLst>
          <pc:docMk/>
          <pc:sldMk cId="3079511135" sldId="269"/>
        </pc:sldMkLst>
      </pc:sldChg>
      <pc:sldChg chg="addSp modSp add mod">
        <pc:chgData name="Bob Flynn" userId="664729f4-1250-46a5-879d-3bdcd89d87bc" providerId="ADAL" clId="{7F74E1BD-1D87-4C8A-9B17-BEE4C3B1A944}" dt="2023-12-06T07:48:01.821" v="345" actId="1076"/>
        <pc:sldMkLst>
          <pc:docMk/>
          <pc:sldMk cId="3267661989" sldId="269"/>
        </pc:sldMkLst>
        <pc:spChg chg="mod">
          <ac:chgData name="Bob Flynn" userId="664729f4-1250-46a5-879d-3bdcd89d87bc" providerId="ADAL" clId="{7F74E1BD-1D87-4C8A-9B17-BEE4C3B1A944}" dt="2023-12-06T07:00:15.386" v="337" actId="20577"/>
          <ac:spMkLst>
            <pc:docMk/>
            <pc:sldMk cId="3267661989" sldId="269"/>
            <ac:spMk id="2" creationId="{D60909AB-AFF1-CB0E-1B53-498F9F74E9D0}"/>
          </ac:spMkLst>
        </pc:spChg>
        <pc:spChg chg="add mod">
          <ac:chgData name="Bob Flynn" userId="664729f4-1250-46a5-879d-3bdcd89d87bc" providerId="ADAL" clId="{7F74E1BD-1D87-4C8A-9B17-BEE4C3B1A944}" dt="2023-12-06T07:00:11.868" v="335" actId="1076"/>
          <ac:spMkLst>
            <pc:docMk/>
            <pc:sldMk cId="3267661989" sldId="269"/>
            <ac:spMk id="3" creationId="{AFFEBF0A-B6C6-DA74-6C65-054AF2631796}"/>
          </ac:spMkLst>
        </pc:spChg>
        <pc:cxnChg chg="add mod">
          <ac:chgData name="Bob Flynn" userId="664729f4-1250-46a5-879d-3bdcd89d87bc" providerId="ADAL" clId="{7F74E1BD-1D87-4C8A-9B17-BEE4C3B1A944}" dt="2023-12-06T07:48:01.821" v="345" actId="1076"/>
          <ac:cxnSpMkLst>
            <pc:docMk/>
            <pc:sldMk cId="3267661989" sldId="269"/>
            <ac:cxnSpMk id="5" creationId="{89493297-8BA6-1CF4-52EE-E515D61622E9}"/>
          </ac:cxnSpMkLst>
        </pc:cxnChg>
      </pc:sldChg>
      <pc:sldChg chg="addSp modSp add mod">
        <pc:chgData name="Bob Flynn" userId="664729f4-1250-46a5-879d-3bdcd89d87bc" providerId="ADAL" clId="{7F74E1BD-1D87-4C8A-9B17-BEE4C3B1A944}" dt="2023-12-06T07:49:03.350" v="384" actId="1037"/>
        <pc:sldMkLst>
          <pc:docMk/>
          <pc:sldMk cId="3872174050" sldId="270"/>
        </pc:sldMkLst>
        <pc:spChg chg="mod">
          <ac:chgData name="Bob Flynn" userId="664729f4-1250-46a5-879d-3bdcd89d87bc" providerId="ADAL" clId="{7F74E1BD-1D87-4C8A-9B17-BEE4C3B1A944}" dt="2023-12-06T06:57:04.811" v="328" actId="20577"/>
          <ac:spMkLst>
            <pc:docMk/>
            <pc:sldMk cId="3872174050" sldId="270"/>
            <ac:spMk id="2" creationId="{D60909AB-AFF1-CB0E-1B53-498F9F74E9D0}"/>
          </ac:spMkLst>
        </pc:spChg>
        <pc:spChg chg="add mod">
          <ac:chgData name="Bob Flynn" userId="664729f4-1250-46a5-879d-3bdcd89d87bc" providerId="ADAL" clId="{7F74E1BD-1D87-4C8A-9B17-BEE4C3B1A944}" dt="2023-12-06T06:59:51.083" v="333" actId="1076"/>
          <ac:spMkLst>
            <pc:docMk/>
            <pc:sldMk cId="3872174050" sldId="270"/>
            <ac:spMk id="3" creationId="{CF4ADD60-443E-A5C7-EF9F-D88A3ECE429D}"/>
          </ac:spMkLst>
        </pc:spChg>
        <pc:cxnChg chg="add mod">
          <ac:chgData name="Bob Flynn" userId="664729f4-1250-46a5-879d-3bdcd89d87bc" providerId="ADAL" clId="{7F74E1BD-1D87-4C8A-9B17-BEE4C3B1A944}" dt="2023-12-06T07:48:36.118" v="348" actId="14100"/>
          <ac:cxnSpMkLst>
            <pc:docMk/>
            <pc:sldMk cId="3872174050" sldId="270"/>
            <ac:cxnSpMk id="4" creationId="{8A96FF5B-A7D0-9F1D-3421-F0973C05F607}"/>
          </ac:cxnSpMkLst>
        </pc:cxnChg>
        <pc:cxnChg chg="add mod">
          <ac:chgData name="Bob Flynn" userId="664729f4-1250-46a5-879d-3bdcd89d87bc" providerId="ADAL" clId="{7F74E1BD-1D87-4C8A-9B17-BEE4C3B1A944}" dt="2023-12-06T07:49:03.350" v="384" actId="1037"/>
          <ac:cxnSpMkLst>
            <pc:docMk/>
            <pc:sldMk cId="3872174050" sldId="270"/>
            <ac:cxnSpMk id="6" creationId="{1ED6E4C9-C592-DBE8-B279-3ADFC4D3703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040" cy="217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5"/>
          <p:cNvSpPr/>
          <p:nvPr/>
        </p:nvSpPr>
        <p:spPr>
          <a:xfrm>
            <a:off x="0" y="4285440"/>
            <a:ext cx="12191040" cy="25714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" name="Picture 7"/>
          <p:cNvPicPr/>
          <p:nvPr/>
        </p:nvPicPr>
        <p:blipFill>
          <a:blip r:embed="rId14"/>
          <a:stretch/>
        </p:blipFill>
        <p:spPr>
          <a:xfrm>
            <a:off x="4525920" y="194040"/>
            <a:ext cx="2721240" cy="18554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8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01400" y="1792800"/>
            <a:ext cx="11295000" cy="238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7000"/>
          </a:bodyPr>
          <a:lstStyle/>
          <a:p>
            <a:pPr algn="ctr">
              <a:lnSpc>
                <a:spcPct val="90000"/>
              </a:lnSpc>
            </a:pPr>
            <a:r>
              <a:rPr lang="en-GB" sz="60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Action Item Review</a:t>
            </a:r>
            <a:endParaRPr lang="en-US" sz="6000" b="0" strike="noStrike" spc="-1" dirty="0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67320" y="5019840"/>
            <a:ext cx="11953440" cy="165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spc="-1" dirty="0">
                <a:solidFill>
                  <a:srgbClr val="FFFFFF"/>
                </a:solidFill>
                <a:latin typeface="Arial"/>
              </a:rPr>
              <a:t>Bob Flynn - Exacta</a:t>
            </a:r>
          </a:p>
        </p:txBody>
      </p:sp>
      <p:sp>
        <p:nvSpPr>
          <p:cNvPr id="131" name="CustomShape 3"/>
          <p:cNvSpPr/>
          <p:nvPr/>
        </p:nvSpPr>
        <p:spPr>
          <a:xfrm>
            <a:off x="11754000" y="6492960"/>
            <a:ext cx="4370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D2A06307-F581-46F5-A8BA-1662A05833F5}" type="slidenum">
              <a:rPr lang="en-US" sz="1200" b="0" strike="noStrike" spc="-1">
                <a:solidFill>
                  <a:srgbClr val="989798"/>
                </a:solidFill>
                <a:latin typeface="Arial"/>
                <a:ea typeface="DejaVu Sans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Action Items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72DFF61-AEB6-CAC8-7D35-30A207AFA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093604"/>
              </p:ext>
            </p:extLst>
          </p:nvPr>
        </p:nvGraphicFramePr>
        <p:xfrm>
          <a:off x="550606" y="1494000"/>
          <a:ext cx="11572568" cy="387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7626">
                  <a:extLst>
                    <a:ext uri="{9D8B030D-6E8A-4147-A177-3AD203B41FA5}">
                      <a16:colId xmlns:a16="http://schemas.microsoft.com/office/drawing/2014/main" val="1242637118"/>
                    </a:ext>
                  </a:extLst>
                </a:gridCol>
                <a:gridCol w="3563371">
                  <a:extLst>
                    <a:ext uri="{9D8B030D-6E8A-4147-A177-3AD203B41FA5}">
                      <a16:colId xmlns:a16="http://schemas.microsoft.com/office/drawing/2014/main" val="2765051281"/>
                    </a:ext>
                  </a:extLst>
                </a:gridCol>
                <a:gridCol w="1372423">
                  <a:extLst>
                    <a:ext uri="{9D8B030D-6E8A-4147-A177-3AD203B41FA5}">
                      <a16:colId xmlns:a16="http://schemas.microsoft.com/office/drawing/2014/main" val="28993159"/>
                    </a:ext>
                  </a:extLst>
                </a:gridCol>
                <a:gridCol w="4739148">
                  <a:extLst>
                    <a:ext uri="{9D8B030D-6E8A-4147-A177-3AD203B41FA5}">
                      <a16:colId xmlns:a16="http://schemas.microsoft.com/office/drawing/2014/main" val="3038264068"/>
                    </a:ext>
                  </a:extLst>
                </a:gridCol>
              </a:tblGrid>
              <a:tr h="3870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A-SDS-50.1-01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In TS-0004 clause 7.3.2.1 we need to agree how a Registrar or Hosting CSE determines the relevant service subscription resources and accesses these resources and what privileges are required if they are not provisioned and stored locally. 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Exacta &amp;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C-DOT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First part has been done -see SDS-2022-0027R01-TS-0004_SSP-AEID-Link</a:t>
                      </a:r>
                      <a:endParaRPr lang="en-US" sz="4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4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Still need to address the second part (privileges required). In R4 we can implement with the INCSE as the registrar and the privileges issue can then be deferred to R5.</a:t>
                      </a:r>
                      <a:endParaRPr lang="en-US" sz="4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4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Contribution needed for Rel-5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/>
                </a:tc>
                <a:extLst>
                  <a:ext uri="{0D108BD9-81ED-4DB2-BD59-A6C34878D82A}">
                    <a16:rowId xmlns:a16="http://schemas.microsoft.com/office/drawing/2014/main" val="36978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2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5039DE3-AE43-9F4D-B55F-EEE5D4EAF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9" y="4769118"/>
            <a:ext cx="12192000" cy="1685287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76856D67-4E76-456F-3F76-2939235A5B68}"/>
              </a:ext>
            </a:extLst>
          </p:cNvPr>
          <p:cNvSpPr/>
          <p:nvPr/>
        </p:nvSpPr>
        <p:spPr>
          <a:xfrm>
            <a:off x="6764593" y="5152103"/>
            <a:ext cx="609600" cy="47194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7F0B6-8ABB-D885-9A72-339CE88EA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082" y="1214627"/>
            <a:ext cx="7072621" cy="361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31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Action Items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E22C447-4AE3-6E11-4084-82EA42FEAB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145713"/>
              </p:ext>
            </p:extLst>
          </p:nvPr>
        </p:nvGraphicFramePr>
        <p:xfrm>
          <a:off x="0" y="1681316"/>
          <a:ext cx="12192000" cy="3877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7897">
                  <a:extLst>
                    <a:ext uri="{9D8B030D-6E8A-4147-A177-3AD203B41FA5}">
                      <a16:colId xmlns:a16="http://schemas.microsoft.com/office/drawing/2014/main" val="3438804258"/>
                    </a:ext>
                  </a:extLst>
                </a:gridCol>
                <a:gridCol w="5142271">
                  <a:extLst>
                    <a:ext uri="{9D8B030D-6E8A-4147-A177-3AD203B41FA5}">
                      <a16:colId xmlns:a16="http://schemas.microsoft.com/office/drawing/2014/main" val="2248029395"/>
                    </a:ext>
                  </a:extLst>
                </a:gridCol>
                <a:gridCol w="1258529">
                  <a:extLst>
                    <a:ext uri="{9D8B030D-6E8A-4147-A177-3AD203B41FA5}">
                      <a16:colId xmlns:a16="http://schemas.microsoft.com/office/drawing/2014/main" val="287209049"/>
                    </a:ext>
                  </a:extLst>
                </a:gridCol>
                <a:gridCol w="3323303">
                  <a:extLst>
                    <a:ext uri="{9D8B030D-6E8A-4147-A177-3AD203B41FA5}">
                      <a16:colId xmlns:a16="http://schemas.microsoft.com/office/drawing/2014/main" val="3241310627"/>
                    </a:ext>
                  </a:extLst>
                </a:gridCol>
              </a:tblGrid>
              <a:tr h="34609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A-SDS-39-01 </a:t>
                      </a:r>
                      <a:endParaRPr lang="en-US" sz="4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TS-0004, clause 8.4.3 – investigate example 3 when an intermediary resource doesn’t have access privilege</a:t>
                      </a:r>
                      <a:endParaRPr lang="en-US" sz="4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Peter</a:t>
                      </a:r>
                      <a:endParaRPr lang="en-US" sz="4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SDS-2019-0344</a:t>
                      </a:r>
                      <a:endParaRPr lang="en-US" sz="4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SDS-2019-0302</a:t>
                      </a:r>
                      <a:endParaRPr lang="en-US" sz="4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SDS-2019-0186</a:t>
                      </a:r>
                      <a:endParaRPr lang="en-US" sz="4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 </a:t>
                      </a:r>
                      <a:endParaRPr lang="en-US" sz="4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Bob &amp; Peter will go through these contributions and report back</a:t>
                      </a:r>
                      <a:endParaRPr lang="en-US" sz="4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 </a:t>
                      </a:r>
                      <a:endParaRPr lang="en-US" sz="4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/>
                </a:tc>
                <a:extLst>
                  <a:ext uri="{0D108BD9-81ED-4DB2-BD59-A6C34878D82A}">
                    <a16:rowId xmlns:a16="http://schemas.microsoft.com/office/drawing/2014/main" val="1011135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668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909AB-AFF1-CB0E-1B53-498F9F74E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1: &lt;ACP&gt; for all resources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6F400C7-97AF-A838-8738-A086793EA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702" y="1465103"/>
            <a:ext cx="3352800" cy="37623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2A1A981-2506-6691-4C3A-F439857C59C4}"/>
              </a:ext>
            </a:extLst>
          </p:cNvPr>
          <p:cNvSpPr txBox="1"/>
          <p:nvPr/>
        </p:nvSpPr>
        <p:spPr>
          <a:xfrm>
            <a:off x="157315" y="1186422"/>
            <a:ext cx="712838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0"/>
              </a:spcAft>
              <a:tabLst>
                <a:tab pos="243840" algn="l"/>
                <a:tab pos="487680" algn="l"/>
                <a:tab pos="731520" algn="l"/>
                <a:tab pos="975360" algn="l"/>
                <a:tab pos="1219200" algn="l"/>
                <a:tab pos="1463040" algn="l"/>
                <a:tab pos="1706880" algn="l"/>
                <a:tab pos="1950720" algn="l"/>
                <a:tab pos="2194560" algn="l"/>
                <a:tab pos="2438400" algn="l"/>
                <a:tab pos="2682240" algn="l"/>
                <a:tab pos="2926080" algn="l"/>
                <a:tab pos="3169920" algn="l"/>
                <a:tab pos="3413760" algn="l"/>
                <a:tab pos="3657600" algn="l"/>
                <a:tab pos="3901440" algn="l"/>
                <a:tab pos="4145280" algn="l"/>
                <a:tab pos="4389120" algn="l"/>
                <a:tab pos="4632960" algn="l"/>
                <a:tab pos="4876800" algn="l"/>
                <a:tab pos="5120640" algn="l"/>
                <a:tab pos="5364480" algn="l"/>
                <a:tab pos="5608320" algn="l"/>
                <a:tab pos="5852160" algn="l"/>
              </a:tabLst>
            </a:pP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"m2m:ae": {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rn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appname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aei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"CAE01",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"20160404T132648",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"et": "20160408T004648",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"20160404T132648",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"pi": "ONET-CSE-02",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"REQID1",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"ty": 2,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"m2m:cnt":[{"rn":"container1", "ty":3,  …},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{"rn":"container2", "ty":3,  … 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 		   "m2m:sub":[{"rn":"sub1", "ty":23, …}]}</a:t>
            </a:r>
            <a:endParaRPr lang="en-US" sz="18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0"/>
              </a:spcAft>
              <a:tabLst>
                <a:tab pos="243840" algn="l"/>
                <a:tab pos="487680" algn="l"/>
                <a:tab pos="731520" algn="l"/>
                <a:tab pos="975360" algn="l"/>
                <a:tab pos="1219200" algn="l"/>
                <a:tab pos="1463040" algn="l"/>
                <a:tab pos="1706880" algn="l"/>
                <a:tab pos="1950720" algn="l"/>
                <a:tab pos="2194560" algn="l"/>
                <a:tab pos="2438400" algn="l"/>
                <a:tab pos="2682240" algn="l"/>
                <a:tab pos="2926080" algn="l"/>
                <a:tab pos="3169920" algn="l"/>
                <a:tab pos="3413760" algn="l"/>
                <a:tab pos="3657600" algn="l"/>
                <a:tab pos="3901440" algn="l"/>
                <a:tab pos="4145280" algn="l"/>
                <a:tab pos="4389120" algn="l"/>
                <a:tab pos="4632960" algn="l"/>
                <a:tab pos="4876800" algn="l"/>
                <a:tab pos="5120640" algn="l"/>
                <a:tab pos="5364480" algn="l"/>
                <a:tab pos="5608320" algn="l"/>
                <a:tab pos="5852160" algn="l"/>
              </a:tabLst>
            </a:pP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]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8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794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909AB-AFF1-CB0E-1B53-498F9F74E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2" y="41622"/>
            <a:ext cx="10972440" cy="1144800"/>
          </a:xfrm>
        </p:spPr>
        <p:txBody>
          <a:bodyPr/>
          <a:lstStyle/>
          <a:p>
            <a:r>
              <a:rPr lang="en-US" sz="3600" dirty="0"/>
              <a:t>Case 2: &lt;ACP&gt; for all resources except ‘container2’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6F400C7-97AF-A838-8738-A086793EA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702" y="1465103"/>
            <a:ext cx="3352800" cy="37623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2A1A981-2506-6691-4C3A-F439857C59C4}"/>
              </a:ext>
            </a:extLst>
          </p:cNvPr>
          <p:cNvSpPr txBox="1"/>
          <p:nvPr/>
        </p:nvSpPr>
        <p:spPr>
          <a:xfrm>
            <a:off x="157315" y="1186422"/>
            <a:ext cx="712838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0"/>
              </a:spcAft>
              <a:tabLst>
                <a:tab pos="243840" algn="l"/>
                <a:tab pos="487680" algn="l"/>
                <a:tab pos="731520" algn="l"/>
                <a:tab pos="975360" algn="l"/>
                <a:tab pos="1219200" algn="l"/>
                <a:tab pos="1463040" algn="l"/>
                <a:tab pos="1706880" algn="l"/>
                <a:tab pos="1950720" algn="l"/>
                <a:tab pos="2194560" algn="l"/>
                <a:tab pos="2438400" algn="l"/>
                <a:tab pos="2682240" algn="l"/>
                <a:tab pos="2926080" algn="l"/>
                <a:tab pos="3169920" algn="l"/>
                <a:tab pos="3413760" algn="l"/>
                <a:tab pos="3657600" algn="l"/>
                <a:tab pos="3901440" algn="l"/>
                <a:tab pos="4145280" algn="l"/>
                <a:tab pos="4389120" algn="l"/>
                <a:tab pos="4632960" algn="l"/>
                <a:tab pos="4876800" algn="l"/>
                <a:tab pos="5120640" algn="l"/>
                <a:tab pos="5364480" algn="l"/>
                <a:tab pos="5608320" algn="l"/>
                <a:tab pos="5852160" algn="l"/>
              </a:tabLst>
            </a:pP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"m2m:ae": {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rn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appname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aei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"CAE01",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"20160404T132648",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"et": "20160408T004648",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"20160404T132648",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"pi": "ONET-CSE-02",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"REQID1",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"ty": 2,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"m2m:cnt":[{"rn":"container1", "ty":3,  …},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{"rn":"container2", "ty":3,  … 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 		   "m2m:sub":[{"rn":"sub1", "ty":23, …}]}</a:t>
            </a:r>
            <a:endParaRPr lang="en-US" sz="18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0"/>
              </a:spcAft>
              <a:tabLst>
                <a:tab pos="243840" algn="l"/>
                <a:tab pos="487680" algn="l"/>
                <a:tab pos="731520" algn="l"/>
                <a:tab pos="975360" algn="l"/>
                <a:tab pos="1219200" algn="l"/>
                <a:tab pos="1463040" algn="l"/>
                <a:tab pos="1706880" algn="l"/>
                <a:tab pos="1950720" algn="l"/>
                <a:tab pos="2194560" algn="l"/>
                <a:tab pos="2438400" algn="l"/>
                <a:tab pos="2682240" algn="l"/>
                <a:tab pos="2926080" algn="l"/>
                <a:tab pos="3169920" algn="l"/>
                <a:tab pos="3413760" algn="l"/>
                <a:tab pos="3657600" algn="l"/>
                <a:tab pos="3901440" algn="l"/>
                <a:tab pos="4145280" algn="l"/>
                <a:tab pos="4389120" algn="l"/>
                <a:tab pos="4632960" algn="l"/>
                <a:tab pos="4876800" algn="l"/>
                <a:tab pos="5120640" algn="l"/>
                <a:tab pos="5364480" algn="l"/>
                <a:tab pos="5608320" algn="l"/>
                <a:tab pos="5852160" algn="l"/>
              </a:tabLst>
            </a:pP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]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8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ultiplication Sign 2">
            <a:extLst>
              <a:ext uri="{FF2B5EF4-FFF2-40B4-BE49-F238E27FC236}">
                <a16:creationId xmlns:a16="http://schemas.microsoft.com/office/drawing/2014/main" id="{AFFEBF0A-B6C6-DA74-6C65-054AF2631796}"/>
              </a:ext>
            </a:extLst>
          </p:cNvPr>
          <p:cNvSpPr/>
          <p:nvPr/>
        </p:nvSpPr>
        <p:spPr>
          <a:xfrm>
            <a:off x="9379973" y="3346290"/>
            <a:ext cx="1258529" cy="1052052"/>
          </a:xfrm>
          <a:prstGeom prst="mathMultiply">
            <a:avLst>
              <a:gd name="adj1" fmla="val 11371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493297-8BA6-1CF4-52EE-E515D61622E9}"/>
              </a:ext>
            </a:extLst>
          </p:cNvPr>
          <p:cNvCxnSpPr/>
          <p:nvPr/>
        </p:nvCxnSpPr>
        <p:spPr>
          <a:xfrm>
            <a:off x="2418735" y="4398342"/>
            <a:ext cx="38050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661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909AB-AFF1-CB0E-1B53-498F9F74E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2" y="41622"/>
            <a:ext cx="10972440" cy="1144800"/>
          </a:xfrm>
        </p:spPr>
        <p:txBody>
          <a:bodyPr/>
          <a:lstStyle/>
          <a:p>
            <a:r>
              <a:rPr lang="en-US" sz="3600" dirty="0"/>
              <a:t>Case 3: &lt;ACP&gt; for all resources except ‘ae’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6F400C7-97AF-A838-8738-A086793EA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702" y="1465103"/>
            <a:ext cx="3352800" cy="37623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2A1A981-2506-6691-4C3A-F439857C59C4}"/>
              </a:ext>
            </a:extLst>
          </p:cNvPr>
          <p:cNvSpPr txBox="1"/>
          <p:nvPr/>
        </p:nvSpPr>
        <p:spPr>
          <a:xfrm>
            <a:off x="157315" y="1186422"/>
            <a:ext cx="712838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0"/>
              </a:spcAft>
              <a:tabLst>
                <a:tab pos="243840" algn="l"/>
                <a:tab pos="487680" algn="l"/>
                <a:tab pos="731520" algn="l"/>
                <a:tab pos="975360" algn="l"/>
                <a:tab pos="1219200" algn="l"/>
                <a:tab pos="1463040" algn="l"/>
                <a:tab pos="1706880" algn="l"/>
                <a:tab pos="1950720" algn="l"/>
                <a:tab pos="2194560" algn="l"/>
                <a:tab pos="2438400" algn="l"/>
                <a:tab pos="2682240" algn="l"/>
                <a:tab pos="2926080" algn="l"/>
                <a:tab pos="3169920" algn="l"/>
                <a:tab pos="3413760" algn="l"/>
                <a:tab pos="3657600" algn="l"/>
                <a:tab pos="3901440" algn="l"/>
                <a:tab pos="4145280" algn="l"/>
                <a:tab pos="4389120" algn="l"/>
                <a:tab pos="4632960" algn="l"/>
                <a:tab pos="4876800" algn="l"/>
                <a:tab pos="5120640" algn="l"/>
                <a:tab pos="5364480" algn="l"/>
                <a:tab pos="5608320" algn="l"/>
                <a:tab pos="5852160" algn="l"/>
              </a:tabLst>
            </a:pP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"m2m:ae": {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rn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appname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aei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"CAE01",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"20160404T132648",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"et": "20160408T004648",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"20160404T132648",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"pi": "ONET-CSE-02",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</a:t>
            </a:r>
            <a:r>
              <a:rPr lang="en-GB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": "REQID1",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"ty": 2,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"m2m:cnt":[{"rn":"container1", "ty":3,  …},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{"rn":"container2", "ty":3,  … ,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 		   "m2m:sub":[{"rn":"sub1", "ty":23, …}]}</a:t>
            </a:r>
            <a:endParaRPr lang="en-US" sz="18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0"/>
              </a:spcAft>
              <a:tabLst>
                <a:tab pos="243840" algn="l"/>
                <a:tab pos="487680" algn="l"/>
                <a:tab pos="731520" algn="l"/>
                <a:tab pos="975360" algn="l"/>
                <a:tab pos="1219200" algn="l"/>
                <a:tab pos="1463040" algn="l"/>
                <a:tab pos="1706880" algn="l"/>
                <a:tab pos="1950720" algn="l"/>
                <a:tab pos="2194560" algn="l"/>
                <a:tab pos="2438400" algn="l"/>
                <a:tab pos="2682240" algn="l"/>
                <a:tab pos="2926080" algn="l"/>
                <a:tab pos="3169920" algn="l"/>
                <a:tab pos="3413760" algn="l"/>
                <a:tab pos="3657600" algn="l"/>
                <a:tab pos="3901440" algn="l"/>
                <a:tab pos="4145280" algn="l"/>
                <a:tab pos="4389120" algn="l"/>
                <a:tab pos="4632960" algn="l"/>
                <a:tab pos="4876800" algn="l"/>
                <a:tab pos="5120640" algn="l"/>
                <a:tab pos="5364480" algn="l"/>
                <a:tab pos="5608320" algn="l"/>
                <a:tab pos="5852160" algn="l"/>
              </a:tabLst>
            </a:pP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]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 </a:t>
            </a:r>
            <a:b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8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ultiplication Sign 2">
            <a:extLst>
              <a:ext uri="{FF2B5EF4-FFF2-40B4-BE49-F238E27FC236}">
                <a16:creationId xmlns:a16="http://schemas.microsoft.com/office/drawing/2014/main" id="{CF4ADD60-443E-A5C7-EF9F-D88A3ECE429D}"/>
              </a:ext>
            </a:extLst>
          </p:cNvPr>
          <p:cNvSpPr/>
          <p:nvPr/>
        </p:nvSpPr>
        <p:spPr>
          <a:xfrm>
            <a:off x="7806813" y="1317523"/>
            <a:ext cx="1258529" cy="1052052"/>
          </a:xfrm>
          <a:prstGeom prst="mathMultiply">
            <a:avLst>
              <a:gd name="adj1" fmla="val 11371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96FF5B-A7D0-9F1D-3421-F0973C05F607}"/>
              </a:ext>
            </a:extLst>
          </p:cNvPr>
          <p:cNvCxnSpPr>
            <a:cxnSpLocks/>
          </p:cNvCxnSpPr>
          <p:nvPr/>
        </p:nvCxnSpPr>
        <p:spPr>
          <a:xfrm>
            <a:off x="698090" y="1900948"/>
            <a:ext cx="2880852" cy="19139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ED6E4C9-C592-DBE8-B279-3ADFC4D37037}"/>
              </a:ext>
            </a:extLst>
          </p:cNvPr>
          <p:cNvCxnSpPr>
            <a:cxnSpLocks/>
          </p:cNvCxnSpPr>
          <p:nvPr/>
        </p:nvCxnSpPr>
        <p:spPr>
          <a:xfrm flipH="1">
            <a:off x="712842" y="1955028"/>
            <a:ext cx="2880852" cy="19139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174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b="1" strike="noStrike" spc="-1">
                <a:solidFill>
                  <a:srgbClr val="C63133"/>
                </a:solidFill>
                <a:latin typeface="Arial"/>
                <a:ea typeface="DejaVu Sans"/>
              </a:rPr>
              <a:t>Thank you</a:t>
            </a:r>
            <a:endParaRPr lang="en-US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794A7320C5D74AA582AFE2FA9E86DA" ma:contentTypeVersion="13" ma:contentTypeDescription="Create a new document." ma:contentTypeScope="" ma:versionID="7b466d1481346b001e0206720a67b03f">
  <xsd:schema xmlns:xsd="http://www.w3.org/2001/XMLSchema" xmlns:xs="http://www.w3.org/2001/XMLSchema" xmlns:p="http://schemas.microsoft.com/office/2006/metadata/properties" xmlns:ns3="be383100-d921-47a1-96e2-63f6099ad46d" xmlns:ns4="a4d3a65a-15f9-49ca-be9b-88133f1a5881" targetNamespace="http://schemas.microsoft.com/office/2006/metadata/properties" ma:root="true" ma:fieldsID="01f0286ab8824b787dffa9b2fb07014f" ns3:_="" ns4:_="">
    <xsd:import namespace="be383100-d921-47a1-96e2-63f6099ad46d"/>
    <xsd:import namespace="a4d3a65a-15f9-49ca-be9b-88133f1a58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83100-d921-47a1-96e2-63f6099ad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3a65a-15f9-49ca-be9b-88133f1a5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C84A1B-0476-4F56-A1F2-D34CF2759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383100-d921-47a1-96e2-63f6099ad46d"/>
    <ds:schemaRef ds:uri="a4d3a65a-15f9-49ca-be9b-88133f1a58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F386E2-BDD5-495E-BC0F-F1A5343F6BD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A36802D-905E-4BE6-9F6B-9215C5A057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579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Courier New</vt:lpstr>
      <vt:lpstr>Myriad Pro Light</vt:lpstr>
      <vt:lpstr>Symbol</vt:lpstr>
      <vt:lpstr>Times New Roman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Case 1: &lt;ACP&gt; for all resources</vt:lpstr>
      <vt:lpstr>Case 2: &lt;ACP&gt; for all resources except ‘container2’</vt:lpstr>
      <vt:lpstr>Case 3: &lt;ACP&gt; for all resources except ‘ae’</vt:lpstr>
      <vt:lpstr>PowerPoint Presentation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Swedlund, Nils</dc:creator>
  <dc:description/>
  <cp:lastModifiedBy>Bob Flynn</cp:lastModifiedBy>
  <cp:revision>210</cp:revision>
  <dcterms:created xsi:type="dcterms:W3CDTF">2017-09-21T15:46:31Z</dcterms:created>
  <dcterms:modified xsi:type="dcterms:W3CDTF">2023-12-06T07:49:05Z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iconectiv</vt:lpwstr>
  </property>
  <property fmtid="{D5CDD505-2E9C-101B-9397-08002B2CF9AE}" pid="4" name="ContentTypeId">
    <vt:lpwstr>0x010100F1794A7320C5D74AA582AFE2FA9E86DA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Widescreen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7</vt:i4>
  </property>
</Properties>
</file>