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5" r:id="rId4"/>
    <p:sldId id="296" r:id="rId5"/>
    <p:sldId id="29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93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88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24/02/24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2054941"/>
            <a:ext cx="11296184" cy="1455021"/>
          </a:xfrm>
        </p:spPr>
        <p:txBody>
          <a:bodyPr>
            <a:normAutofit/>
          </a:bodyPr>
          <a:lstStyle/>
          <a:p>
            <a:r>
              <a:rPr lang="en-US" altLang="ko-KR" sz="5400" dirty="0"/>
              <a:t>Discussion on MQTT URL convention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SDS#63</a:t>
            </a:r>
          </a:p>
          <a:p>
            <a:r>
              <a:rPr lang="en-US" altLang="ko-KR" dirty="0"/>
              <a:t>2024.02.24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URL convention in oneM2M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FA9B-A5A8-FE50-A76B-2480D94F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588080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For </a:t>
            </a:r>
            <a:r>
              <a:rPr lang="en-US" altLang="ko-KR" sz="2400" i="1" dirty="0" err="1"/>
              <a:t>poa</a:t>
            </a:r>
            <a:r>
              <a:rPr lang="en-US" altLang="ko-KR" sz="2400" dirty="0"/>
              <a:t> and </a:t>
            </a:r>
            <a:r>
              <a:rPr lang="en-US" altLang="ko-KR" sz="2400" i="1" dirty="0"/>
              <a:t>nu</a:t>
            </a:r>
            <a:r>
              <a:rPr lang="en-US" altLang="ko-KR" sz="2400" dirty="0"/>
              <a:t> attribute, we have URL convention for MQTT binding</a:t>
            </a:r>
          </a:p>
          <a:p>
            <a:pPr lvl="1"/>
            <a:r>
              <a:rPr lang="en-US" altLang="ko-KR" sz="2000" dirty="0"/>
              <a:t>both are for inbound request to AEs</a:t>
            </a:r>
          </a:p>
          <a:p>
            <a:r>
              <a:rPr lang="en-US" altLang="ko-KR" sz="2400" dirty="0"/>
              <a:t>MQTT topic is carried in the path</a:t>
            </a:r>
          </a:p>
          <a:p>
            <a:r>
              <a:rPr lang="en-US" altLang="ko-KR" sz="2400" dirty="0"/>
              <a:t>TS-0010 specifies not to use leading slash(‘/’) in the path</a:t>
            </a:r>
          </a:p>
          <a:p>
            <a:r>
              <a:rPr lang="en-US" altLang="ko-KR" sz="2400" dirty="0"/>
              <a:t>A path is decided by applications, however why it shall NOT be present by the spec?</a:t>
            </a:r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D294ABF-E5C9-4F54-86C6-C00910CA7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AB5EEA-2AE1-FEAD-ED69-BAD3DAFEC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496" y="1270000"/>
            <a:ext cx="6264833" cy="55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E4444-8625-7AC3-5329-A86395B0E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507C-8630-8835-4531-DB6D2F2A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Special path handling in HTTP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11C15-E747-4A36-F4C5-82B5CA62E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E8B92-90AB-176A-499D-5AF390C7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1035921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In HTTP binding, for different scopes of </a:t>
            </a:r>
            <a:r>
              <a:rPr lang="en-US" altLang="ko-KR" sz="2400" b="1" i="1" dirty="0"/>
              <a:t>To</a:t>
            </a:r>
            <a:r>
              <a:rPr lang="en-US" altLang="ko-KR" sz="2400" dirty="0"/>
              <a:t> parameter (target resource ID), we have special handlings, because the HTTP path always starts with single slash</a:t>
            </a:r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5570B130-4A2E-700D-8283-F109F47B93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C53CF-1646-72CD-E15A-7609518CD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850189"/>
            <a:ext cx="7772400" cy="222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9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B74A-C222-98E9-3D0D-756954F5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AC77C-09DB-6CDA-DD5A-50D8DCCA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topic for oneM2M and MQTT URL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90F04-5066-62DC-E381-ACE6488B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CA64E-D43B-54A3-10AD-E42D0AC0B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81441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For oneM2M primitives</a:t>
            </a:r>
          </a:p>
          <a:p>
            <a:pPr lvl="1"/>
            <a:r>
              <a:rPr lang="en-US" altLang="ko-KR" sz="2000" dirty="0"/>
              <a:t>/oneM2M/req/originator/receiver</a:t>
            </a:r>
          </a:p>
          <a:p>
            <a:pPr lvl="1"/>
            <a:r>
              <a:rPr lang="en-US" altLang="ko-KR" sz="2000" dirty="0"/>
              <a:t>/oneM2M/resp/originator/receiver</a:t>
            </a:r>
          </a:p>
          <a:p>
            <a:pPr lvl="1"/>
            <a:endParaRPr lang="en-US" altLang="ko-KR" sz="1600" dirty="0"/>
          </a:p>
          <a:p>
            <a:r>
              <a:rPr lang="en-US" altLang="ko-KR" sz="2400" dirty="0"/>
              <a:t>For MQTT URL (currently specified in TS-0010)</a:t>
            </a:r>
          </a:p>
          <a:p>
            <a:pPr lvl="1"/>
            <a:r>
              <a:rPr lang="en-US" altLang="ko-KR" sz="2000" dirty="0"/>
              <a:t>E.g. parking/parkingLot1/spot001 (no leading slash)</a:t>
            </a:r>
          </a:p>
          <a:p>
            <a:pPr lvl="1"/>
            <a:endParaRPr lang="en-US" altLang="ko-KR" dirty="0"/>
          </a:p>
          <a:p>
            <a:r>
              <a:rPr lang="en-US" altLang="ko-KR" sz="2400" dirty="0"/>
              <a:t>Then what if an app wants to use the leading slash? (which is allowed by MQTT)</a:t>
            </a:r>
          </a:p>
          <a:p>
            <a:r>
              <a:rPr lang="en-US" altLang="ko-KR" sz="2400" dirty="0"/>
              <a:t>The URL would be…</a:t>
            </a:r>
          </a:p>
          <a:p>
            <a:pPr lvl="1"/>
            <a:r>
              <a:rPr lang="en-US" altLang="ko-KR" sz="2000" dirty="0" err="1"/>
              <a:t>mqtt</a:t>
            </a:r>
            <a:r>
              <a:rPr lang="en-US" altLang="ko-KR" sz="2000" dirty="0"/>
              <a:t>://mybroker:1883//parking/parkingLot1/spot001</a:t>
            </a:r>
          </a:p>
          <a:p>
            <a:r>
              <a:rPr lang="en-US" altLang="ko-KR" sz="2400" dirty="0"/>
              <a:t>this is NOT incorrect since that is not part of MQTT spec, but generally (in HTTP point of view) this is totally weird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0C360D24-2FB7-1A9A-AAC7-5BFFCB0B66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63199-5BF9-1DB5-12DA-BF177B283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24319-E7E5-F467-E45C-F51054B54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Alternative options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A3552-630E-617D-AEF4-09844C7C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9DEF7-FAE0-7061-69E2-8B401A065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Requirement: For MQTT URL, included topic is allowed to have leading slash</a:t>
            </a:r>
            <a:endParaRPr lang="en-US" altLang="ko-KR" dirty="0"/>
          </a:p>
          <a:p>
            <a:r>
              <a:rPr lang="en-US" altLang="ko-KR" sz="2400" dirty="0"/>
              <a:t>Options for MQTT URL convention</a:t>
            </a:r>
          </a:p>
          <a:p>
            <a:pPr lvl="1"/>
            <a:r>
              <a:rPr lang="en-US" altLang="ko-KR" sz="2000" dirty="0"/>
              <a:t>Opt. 1)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://mybroker:1883//parking/parkingLot1/spot001?ct=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THE path includes double slash</a:t>
            </a:r>
          </a:p>
          <a:p>
            <a:pPr lvl="2"/>
            <a:r>
              <a:rPr lang="en-US" altLang="ko-KR" sz="1600" dirty="0"/>
              <a:t>small implementation updates necessary</a:t>
            </a:r>
          </a:p>
          <a:p>
            <a:pPr lvl="1"/>
            <a:r>
              <a:rPr lang="en-US" altLang="ko-KR" sz="2000" dirty="0"/>
              <a:t>Opt. 2)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://mybroker:1883?topic=/parking/parkingLot1/spot001?ct=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NO path included/used</a:t>
            </a:r>
          </a:p>
          <a:p>
            <a:pPr lvl="2"/>
            <a:r>
              <a:rPr lang="en-US" altLang="ko-KR" sz="1600" dirty="0"/>
              <a:t>topic is carried in query component in the URL as we already use for content type</a:t>
            </a:r>
          </a:p>
          <a:p>
            <a:pPr lvl="1"/>
            <a:r>
              <a:rPr lang="en-US" altLang="ko-KR" sz="2000" dirty="0"/>
              <a:t>Opt. 3)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://mybroker:1883/:parking/parkingLot1/spot001?ct=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replace leading slash into a special character as we do for originator and receiver IDs in the topic</a:t>
            </a:r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4137FD9-AF25-CC1E-5168-7C3CE0509B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DEACC2-8113-8302-421B-3A769FE00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674" y="4867851"/>
            <a:ext cx="7125086" cy="282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7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3342</TotalTime>
  <Words>351</Words>
  <Application>Microsoft Macintosh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Discussion on MQTT URL convention</vt:lpstr>
      <vt:lpstr>MQTT URL convention in oneM2M </vt:lpstr>
      <vt:lpstr>Special path handling in HTTP</vt:lpstr>
      <vt:lpstr>MQTT topic for oneM2M and MQTT URL</vt:lpstr>
      <vt:lpstr>Alternative options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150</cp:revision>
  <dcterms:created xsi:type="dcterms:W3CDTF">2017-09-21T15:46:31Z</dcterms:created>
  <dcterms:modified xsi:type="dcterms:W3CDTF">2024-02-24T08:11:41Z</dcterms:modified>
</cp:coreProperties>
</file>