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8" r:id="rId3"/>
    <p:sldId id="259" r:id="rId4"/>
    <p:sldId id="261" r:id="rId5"/>
    <p:sldId id="273" r:id="rId6"/>
    <p:sldId id="260" r:id="rId7"/>
    <p:sldId id="257" r:id="rId8"/>
    <p:sldId id="263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E90F37-A75A-43C5-82A9-52C7B08A9011}" v="4" dt="2025-11-06T20:07:57.1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DEC9276-BB6E-4350-9428-5D0C488C09B0}"/>
    <pc:docChg chg="undo custSel addSld delSld modSld sldOrd">
      <pc:chgData name="Bob Flynn" userId="664729f4-1250-46a5-879d-3bdcd89d87bc" providerId="ADAL" clId="{FDEC9276-BB6E-4350-9428-5D0C488C09B0}" dt="2025-11-10T06:31:03.289" v="342" actId="20577"/>
      <pc:docMkLst>
        <pc:docMk/>
      </pc:docMkLst>
      <pc:sldChg chg="modSp add mod ord">
        <pc:chgData name="Bob Flynn" userId="664729f4-1250-46a5-879d-3bdcd89d87bc" providerId="ADAL" clId="{FDEC9276-BB6E-4350-9428-5D0C488C09B0}" dt="2025-11-10T06:26:06.535" v="336"/>
        <pc:sldMkLst>
          <pc:docMk/>
          <pc:sldMk cId="0" sldId="257"/>
        </pc:sldMkLst>
        <pc:spChg chg="mod">
          <ac:chgData name="Bob Flynn" userId="664729f4-1250-46a5-879d-3bdcd89d87bc" providerId="ADAL" clId="{FDEC9276-BB6E-4350-9428-5D0C488C09B0}" dt="2025-11-06T20:11:41.052" v="267" actId="6549"/>
          <ac:spMkLst>
            <pc:docMk/>
            <pc:sldMk cId="0" sldId="257"/>
            <ac:spMk id="3" creationId="{00000000-0000-0000-0000-000000000000}"/>
          </ac:spMkLst>
        </pc:spChg>
      </pc:sldChg>
      <pc:sldChg chg="modSp add mod">
        <pc:chgData name="Bob Flynn" userId="664729f4-1250-46a5-879d-3bdcd89d87bc" providerId="ADAL" clId="{FDEC9276-BB6E-4350-9428-5D0C488C09B0}" dt="2025-11-06T20:12:24.563" v="281" actId="114"/>
        <pc:sldMkLst>
          <pc:docMk/>
          <pc:sldMk cId="0" sldId="258"/>
        </pc:sldMkLst>
        <pc:spChg chg="mod">
          <ac:chgData name="Bob Flynn" userId="664729f4-1250-46a5-879d-3bdcd89d87bc" providerId="ADAL" clId="{FDEC9276-BB6E-4350-9428-5D0C488C09B0}" dt="2025-11-06T20:12:24.563" v="281" actId="114"/>
          <ac:spMkLst>
            <pc:docMk/>
            <pc:sldMk cId="0" sldId="258"/>
            <ac:spMk id="3" creationId="{00000000-0000-0000-0000-000000000000}"/>
          </ac:spMkLst>
        </pc:spChg>
      </pc:sldChg>
      <pc:sldChg chg="modSp add mod">
        <pc:chgData name="Bob Flynn" userId="664729f4-1250-46a5-879d-3bdcd89d87bc" providerId="ADAL" clId="{FDEC9276-BB6E-4350-9428-5D0C488C09B0}" dt="2025-11-06T20:14:29.626" v="294" actId="114"/>
        <pc:sldMkLst>
          <pc:docMk/>
          <pc:sldMk cId="0" sldId="259"/>
        </pc:sldMkLst>
        <pc:spChg chg="mod">
          <ac:chgData name="Bob Flynn" userId="664729f4-1250-46a5-879d-3bdcd89d87bc" providerId="ADAL" clId="{FDEC9276-BB6E-4350-9428-5D0C488C09B0}" dt="2025-11-06T20:14:29.626" v="294" actId="114"/>
          <ac:spMkLst>
            <pc:docMk/>
            <pc:sldMk cId="0" sldId="259"/>
            <ac:spMk id="3" creationId="{00000000-0000-0000-0000-000000000000}"/>
          </ac:spMkLst>
        </pc:spChg>
      </pc:sldChg>
      <pc:sldChg chg="modSp add mod ord">
        <pc:chgData name="Bob Flynn" userId="664729f4-1250-46a5-879d-3bdcd89d87bc" providerId="ADAL" clId="{FDEC9276-BB6E-4350-9428-5D0C488C09B0}" dt="2025-11-10T06:26:57.837" v="338"/>
        <pc:sldMkLst>
          <pc:docMk/>
          <pc:sldMk cId="0" sldId="260"/>
        </pc:sldMkLst>
        <pc:spChg chg="mod">
          <ac:chgData name="Bob Flynn" userId="664729f4-1250-46a5-879d-3bdcd89d87bc" providerId="ADAL" clId="{FDEC9276-BB6E-4350-9428-5D0C488C09B0}" dt="2025-11-06T20:15:36.351" v="319" actId="114"/>
          <ac:spMkLst>
            <pc:docMk/>
            <pc:sldMk cId="0" sldId="260"/>
            <ac:spMk id="3" creationId="{00000000-0000-0000-0000-000000000000}"/>
          </ac:spMkLst>
        </pc:spChg>
      </pc:sldChg>
      <pc:sldChg chg="modSp add mod">
        <pc:chgData name="Bob Flynn" userId="664729f4-1250-46a5-879d-3bdcd89d87bc" providerId="ADAL" clId="{FDEC9276-BB6E-4350-9428-5D0C488C09B0}" dt="2025-11-06T20:15:52.132" v="322" actId="114"/>
        <pc:sldMkLst>
          <pc:docMk/>
          <pc:sldMk cId="0" sldId="261"/>
        </pc:sldMkLst>
        <pc:spChg chg="mod">
          <ac:chgData name="Bob Flynn" userId="664729f4-1250-46a5-879d-3bdcd89d87bc" providerId="ADAL" clId="{FDEC9276-BB6E-4350-9428-5D0C488C09B0}" dt="2025-11-06T20:15:52.132" v="322" actId="114"/>
          <ac:spMkLst>
            <pc:docMk/>
            <pc:sldMk cId="0" sldId="261"/>
            <ac:spMk id="3" creationId="{00000000-0000-0000-0000-000000000000}"/>
          </ac:spMkLst>
        </pc:spChg>
      </pc:sldChg>
      <pc:sldChg chg="add">
        <pc:chgData name="Bob Flynn" userId="664729f4-1250-46a5-879d-3bdcd89d87bc" providerId="ADAL" clId="{FDEC9276-BB6E-4350-9428-5D0C488C09B0}" dt="2025-11-06T20:07:57.171" v="214"/>
        <pc:sldMkLst>
          <pc:docMk/>
          <pc:sldMk cId="0" sldId="263"/>
        </pc:sldMkLst>
      </pc:sldChg>
      <pc:sldChg chg="addSp modSp add mod">
        <pc:chgData name="Bob Flynn" userId="664729f4-1250-46a5-879d-3bdcd89d87bc" providerId="ADAL" clId="{FDEC9276-BB6E-4350-9428-5D0C488C09B0}" dt="2025-11-10T06:31:03.289" v="342" actId="20577"/>
        <pc:sldMkLst>
          <pc:docMk/>
          <pc:sldMk cId="0" sldId="272"/>
        </pc:sldMkLst>
        <pc:spChg chg="mod">
          <ac:chgData name="Bob Flynn" userId="664729f4-1250-46a5-879d-3bdcd89d87bc" providerId="ADAL" clId="{FDEC9276-BB6E-4350-9428-5D0C488C09B0}" dt="2025-11-06T20:07:57.448" v="215" actId="27636"/>
          <ac:spMkLst>
            <pc:docMk/>
            <pc:sldMk cId="0" sldId="272"/>
            <ac:spMk id="2" creationId="{00000000-0000-0000-0000-000000000000}"/>
          </ac:spMkLst>
        </pc:spChg>
        <pc:spChg chg="mod">
          <ac:chgData name="Bob Flynn" userId="664729f4-1250-46a5-879d-3bdcd89d87bc" providerId="ADAL" clId="{FDEC9276-BB6E-4350-9428-5D0C488C09B0}" dt="2025-11-06T20:08:43.510" v="220" actId="14100"/>
          <ac:spMkLst>
            <pc:docMk/>
            <pc:sldMk cId="0" sldId="272"/>
            <ac:spMk id="3" creationId="{00000000-0000-0000-0000-000000000000}"/>
          </ac:spMkLst>
        </pc:spChg>
        <pc:spChg chg="add mod">
          <ac:chgData name="Bob Flynn" userId="664729f4-1250-46a5-879d-3bdcd89d87bc" providerId="ADAL" clId="{FDEC9276-BB6E-4350-9428-5D0C488C09B0}" dt="2025-11-10T06:31:03.289" v="342" actId="20577"/>
          <ac:spMkLst>
            <pc:docMk/>
            <pc:sldMk cId="0" sldId="272"/>
            <ac:spMk id="5" creationId="{608DD999-3EF1-2CD7-3598-CA7354B8582E}"/>
          </ac:spMkLst>
        </pc:spChg>
      </pc:sldChg>
      <pc:sldChg chg="modSp add mod">
        <pc:chgData name="Bob Flynn" userId="664729f4-1250-46a5-879d-3bdcd89d87bc" providerId="ADAL" clId="{FDEC9276-BB6E-4350-9428-5D0C488C09B0}" dt="2025-11-06T20:17:50.802" v="333" actId="114"/>
        <pc:sldMkLst>
          <pc:docMk/>
          <pc:sldMk cId="0" sldId="273"/>
        </pc:sldMkLst>
        <pc:spChg chg="mod">
          <ac:chgData name="Bob Flynn" userId="664729f4-1250-46a5-879d-3bdcd89d87bc" providerId="ADAL" clId="{FDEC9276-BB6E-4350-9428-5D0C488C09B0}" dt="2025-11-06T20:17:50.802" v="333" actId="114"/>
          <ac:spMkLst>
            <pc:docMk/>
            <pc:sldMk cId="0" sldId="27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s.kraft@jk-conpro.de" TargetMode="External"/><Relationship Id="rId2" Type="http://schemas.openxmlformats.org/officeDocument/2006/relationships/hyperlink" Target="mailto:bob.Flynn@exactagss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Default Announcement of Optional Announced Attributes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7536" y="4422516"/>
            <a:ext cx="9144000" cy="550700"/>
          </a:xfrm>
        </p:spPr>
        <p:txBody>
          <a:bodyPr/>
          <a:lstStyle/>
          <a:p>
            <a:r>
              <a:rPr dirty="0"/>
              <a:t>Proposed oneM2M Change Requests for TS-0001 and TS-0004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DD999-3EF1-2CD7-3598-CA7354B8582E}"/>
              </a:ext>
            </a:extLst>
          </p:cNvPr>
          <p:cNvSpPr txBox="1"/>
          <p:nvPr/>
        </p:nvSpPr>
        <p:spPr>
          <a:xfrm>
            <a:off x="1705170" y="5085183"/>
            <a:ext cx="609755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2200">
                <a:solidFill>
                  <a:schemeClr val="bg1"/>
                </a:solidFill>
                <a:latin typeface="Myriad Pro" panose="020B0503030403020204" pitchFamily="34" charset="0"/>
              </a:rPr>
              <a:t>Source</a:t>
            </a:r>
            <a:r>
              <a:rPr lang="en-US" altLang="ko-KR" sz="2200" dirty="0">
                <a:solidFill>
                  <a:schemeClr val="bg1"/>
                </a:solidFill>
                <a:latin typeface="Myriad Pro" panose="020B0503030403020204" pitchFamily="34" charset="0"/>
              </a:rPr>
              <a:t>: Bob Flynn </a:t>
            </a:r>
            <a:r>
              <a:rPr lang="en-US" altLang="ko-KR" dirty="0">
                <a:hlinkClick r:id="rId2"/>
              </a:rPr>
              <a:t>bob.Flynn@exactagss.com</a:t>
            </a:r>
            <a:r>
              <a:rPr lang="en-US" altLang="ko-KR" dirty="0"/>
              <a:t> </a:t>
            </a:r>
          </a:p>
          <a:p>
            <a:pPr algn="l"/>
            <a:r>
              <a:rPr lang="sv-SE" altLang="ko-KR" dirty="0"/>
              <a:t>                   </a:t>
            </a:r>
            <a:r>
              <a:rPr lang="sv-SE" altLang="ko-KR" sz="2200" dirty="0">
                <a:solidFill>
                  <a:schemeClr val="bg1"/>
                </a:solidFill>
                <a:latin typeface="Myriad Pro" panose="020B0503030403020204" pitchFamily="34" charset="0"/>
              </a:rPr>
              <a:t>Andreas Kraft </a:t>
            </a:r>
            <a:r>
              <a:rPr lang="sv-SE" altLang="ko-KR" dirty="0">
                <a:hlinkClick r:id="rId3"/>
              </a:rPr>
              <a:t>andreas.kraft@jk-conpro.de</a:t>
            </a:r>
            <a:endParaRPr lang="sv-SE" altLang="ko-KR" dirty="0"/>
          </a:p>
          <a:p>
            <a:pPr algn="l"/>
            <a:r>
              <a:rPr lang="en-US" sz="2200" dirty="0">
                <a:solidFill>
                  <a:schemeClr val="bg1"/>
                </a:solidFill>
                <a:latin typeface="Myriad Pro" panose="020B0503030403020204" pitchFamily="34" charset="0"/>
              </a:rPr>
              <a:t>Meeting Date: 2025-11-10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Only attributes explicitly listed in </a:t>
            </a:r>
            <a:r>
              <a:rPr i="1" dirty="0" err="1"/>
              <a:t>announcedAttribute</a:t>
            </a:r>
            <a:r>
              <a:rPr dirty="0"/>
              <a:t> are announced.</a:t>
            </a:r>
          </a:p>
          <a:p>
            <a:r>
              <a:rPr dirty="0"/>
              <a:t>If </a:t>
            </a:r>
            <a:r>
              <a:rPr i="1" dirty="0" err="1"/>
              <a:t>announcedAttribute</a:t>
            </a:r>
            <a:r>
              <a:rPr dirty="0"/>
              <a:t> is not specified, no OA attributes are announced by default.</a:t>
            </a:r>
          </a:p>
          <a:p>
            <a:r>
              <a:rPr dirty="0"/>
              <a:t>Developers must manually maintain </a:t>
            </a:r>
            <a:r>
              <a:rPr i="1" dirty="0" err="1"/>
              <a:t>announcedAttribute</a:t>
            </a:r>
            <a:r>
              <a:rPr dirty="0"/>
              <a:t> lists for each resource type.</a:t>
            </a:r>
          </a:p>
          <a:p>
            <a:r>
              <a:rPr dirty="0"/>
              <a:t>Custom flexContainer attributes are not announced unless explicitly added.</a:t>
            </a:r>
          </a:p>
          <a:p>
            <a:r>
              <a:rPr dirty="0"/>
              <a:t>This behavior increases configuration complexity and risk of inconsistent propagation.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Desired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If </a:t>
            </a:r>
            <a:r>
              <a:rPr i="1" dirty="0" err="1"/>
              <a:t>announcedAttribute</a:t>
            </a:r>
            <a:r>
              <a:rPr dirty="0"/>
              <a:t> is absent or empty → all OA attributes (including custom flexContainer attributes) are announced.</a:t>
            </a:r>
          </a:p>
          <a:p>
            <a:r>
              <a:rPr dirty="0"/>
              <a:t>If </a:t>
            </a:r>
            <a:r>
              <a:rPr i="1" dirty="0" err="1"/>
              <a:t>announcedAttribute</a:t>
            </a:r>
            <a:r>
              <a:rPr dirty="0"/>
              <a:t> is present and non-empty → only the listed OA attributes are announced.</a:t>
            </a:r>
          </a:p>
          <a:p>
            <a:r>
              <a:rPr dirty="0"/>
              <a:t>Mandatory (MA) attributes remain always announced.</a:t>
            </a:r>
          </a:p>
          <a:p>
            <a:r>
              <a:rPr dirty="0"/>
              <a:t>Synchronization direction remains governed by </a:t>
            </a:r>
            <a:r>
              <a:rPr i="1" dirty="0" err="1"/>
              <a:t>announceSyncType</a:t>
            </a:r>
            <a:r>
              <a:rPr dirty="0"/>
              <a:t>.</a:t>
            </a:r>
          </a:p>
          <a:p>
            <a:r>
              <a:rPr dirty="0"/>
              <a:t>Simplifies configuration and ensures consistent announcement across CSEs.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Backward 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Existing systems that list attributes in </a:t>
            </a:r>
            <a:r>
              <a:rPr i="1" dirty="0" err="1"/>
              <a:t>announcedAttribute</a:t>
            </a:r>
            <a:r>
              <a:rPr dirty="0"/>
              <a:t> retain identical behavior.</a:t>
            </a:r>
          </a:p>
          <a:p>
            <a:r>
              <a:rPr dirty="0"/>
              <a:t>Deployments that omit </a:t>
            </a:r>
            <a:r>
              <a:rPr i="1" dirty="0" err="1"/>
              <a:t>announcedAttribute</a:t>
            </a:r>
            <a:r>
              <a:rPr dirty="0"/>
              <a:t> now gain full OA announcement automatically.</a:t>
            </a:r>
          </a:p>
          <a:p>
            <a:r>
              <a:rPr dirty="0"/>
              <a:t>No schema or API version changes required.</a:t>
            </a:r>
          </a:p>
          <a:p>
            <a:r>
              <a:rPr dirty="0"/>
              <a:t>Access Control and synchronization (</a:t>
            </a:r>
            <a:r>
              <a:rPr i="1" dirty="0" err="1"/>
              <a:t>announceSyncType</a:t>
            </a:r>
            <a:r>
              <a:rPr dirty="0"/>
              <a:t>) remain unchanged.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Proposed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Simplifies implementation and reduces configuration errors.</a:t>
            </a:r>
          </a:p>
          <a:p>
            <a:r>
              <a:rPr dirty="0"/>
              <a:t>Ensures consistent data propagation between CSEs.</a:t>
            </a:r>
          </a:p>
          <a:p>
            <a:r>
              <a:rPr dirty="0"/>
              <a:t>Improves interoperability across vendors.</a:t>
            </a:r>
          </a:p>
          <a:p>
            <a:r>
              <a:rPr dirty="0"/>
              <a:t>Reduces developer effort in maintaining </a:t>
            </a:r>
            <a:r>
              <a:rPr i="1" dirty="0" err="1"/>
              <a:t>announcedAttribute</a:t>
            </a:r>
            <a:r>
              <a:rPr dirty="0"/>
              <a:t> lists.</a:t>
            </a:r>
          </a:p>
          <a:p>
            <a:r>
              <a:rPr dirty="0"/>
              <a:t>Maintains full backward compatibility.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Specification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TS-0001 Functional Architecture:</a:t>
            </a:r>
          </a:p>
          <a:p>
            <a:pPr lvl="1"/>
            <a:r>
              <a:rPr dirty="0"/>
              <a:t>10.2.13.1 – Clarify default and selective announcement behavior.</a:t>
            </a:r>
          </a:p>
          <a:p>
            <a:pPr lvl="1"/>
            <a:r>
              <a:rPr dirty="0"/>
              <a:t>10.2.13.7 – Redefine attribute selection as whitelist logic.</a:t>
            </a:r>
          </a:p>
          <a:p>
            <a:pPr lvl="1"/>
            <a:r>
              <a:rPr dirty="0"/>
              <a:t>10.2.13.9 – Specify Hosting CSE applies whitelist rule.</a:t>
            </a:r>
          </a:p>
          <a:p>
            <a:pPr lvl="1"/>
            <a:r>
              <a:rPr dirty="0"/>
              <a:t>10.2.13.10 – Clarify dynamic effects of </a:t>
            </a:r>
            <a:r>
              <a:rPr i="1" dirty="0" err="1"/>
              <a:t>announcedAttribute</a:t>
            </a:r>
            <a:r>
              <a:rPr dirty="0"/>
              <a:t> changes.</a:t>
            </a:r>
          </a:p>
          <a:p>
            <a:endParaRPr dirty="0"/>
          </a:p>
          <a:p>
            <a:r>
              <a:rPr dirty="0"/>
              <a:t>TS-0004 Service Layer Core Protocol:</a:t>
            </a:r>
          </a:p>
          <a:p>
            <a:pPr lvl="1"/>
            <a:r>
              <a:rPr dirty="0"/>
              <a:t>7.4.26 – Modify OA attribute note in Table 7.4.26-1.</a:t>
            </a:r>
          </a:p>
          <a:p>
            <a:pPr lvl="1"/>
            <a:r>
              <a:rPr dirty="0"/>
              <a:t>7.4.26.2 – Add procedure linking to TS-0001 whitelist rule.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Introduces default behavior for announcement of all Optional Announced (OA) attributes when </a:t>
            </a:r>
            <a:r>
              <a:rPr i="1" dirty="0" err="1"/>
              <a:t>announcedAttribute</a:t>
            </a:r>
            <a:r>
              <a:rPr dirty="0"/>
              <a:t> is absent or empty.</a:t>
            </a:r>
          </a:p>
          <a:p>
            <a:r>
              <a:rPr dirty="0"/>
              <a:t>If </a:t>
            </a:r>
            <a:r>
              <a:rPr i="1" dirty="0" err="1"/>
              <a:t>announcedAttribute</a:t>
            </a:r>
            <a:r>
              <a:rPr dirty="0"/>
              <a:t> contains entries, only those attributes </a:t>
            </a:r>
            <a:r>
              <a:rPr lang="en-US" dirty="0"/>
              <a:t>that are specified </a:t>
            </a:r>
            <a:r>
              <a:rPr dirty="0"/>
              <a:t>are announced.</a:t>
            </a:r>
          </a:p>
          <a:p>
            <a:r>
              <a:rPr dirty="0"/>
              <a:t>Maintains backward compatibility with existing selective announcement implementations.</a:t>
            </a:r>
          </a:p>
          <a:p>
            <a:r>
              <a:rPr dirty="0"/>
              <a:t>Affects TS-0001 (10.2.13.1, 10.2.13.7, 10.2.13.9, 10.2.13.10) and TS-0004 (7.4.26, 7.4.26.2).</a:t>
            </a:r>
          </a:p>
          <a:p>
            <a:r>
              <a:rPr dirty="0"/>
              <a:t>No changes to </a:t>
            </a:r>
            <a:r>
              <a:rPr lang="en-US" dirty="0"/>
              <a:t>Access Control Policy or </a:t>
            </a:r>
            <a:r>
              <a:rPr dirty="0"/>
              <a:t>synchronization rules.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proposed change improves usability and interoperability of resource announcements.</a:t>
            </a:r>
          </a:p>
          <a:p>
            <a:r>
              <a:t>By defaulting to announce all OA attributes when unspecified, oneM2M ensures consistent behavior across CSEs, reduces implementation burden, and aligns with developer expectations.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3635</TotalTime>
  <Words>419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Myriad Pro</vt:lpstr>
      <vt:lpstr>Myriad Pro Light</vt:lpstr>
      <vt:lpstr>Office Theme</vt:lpstr>
      <vt:lpstr>Default Announcement of Optional Announced Attributes</vt:lpstr>
      <vt:lpstr>Current Implementation</vt:lpstr>
      <vt:lpstr>Desired Change</vt:lpstr>
      <vt:lpstr>Backward Compatibility</vt:lpstr>
      <vt:lpstr>Benefits of Proposed Change</vt:lpstr>
      <vt:lpstr>Specification Impact</vt:lpstr>
      <vt:lpstr>Summary of Change</vt:lpstr>
      <vt:lpstr>Conclusion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161</cp:revision>
  <dcterms:created xsi:type="dcterms:W3CDTF">2017-09-21T15:46:31Z</dcterms:created>
  <dcterms:modified xsi:type="dcterms:W3CDTF">2025-11-10T06:31:04Z</dcterms:modified>
</cp:coreProperties>
</file>