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74" r:id="rId4"/>
    <p:sldId id="275" r:id="rId5"/>
    <p:sldId id="276" r:id="rId6"/>
    <p:sldId id="277" r:id="rId7"/>
    <p:sldId id="278" r:id="rId8"/>
    <p:sldId id="27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nem2m.org/developer-guides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ackster.io/onem2m/onem2m-demo-57022e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stackoverflow.com/questions/tagged/onem2m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Thoughts for next steps for TDE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Laurent Velez, ETSI at TP#39 Malaga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11753850" y="6492875"/>
            <a:ext cx="438150" cy="365125"/>
          </a:xfrm>
        </p:spPr>
        <p:txBody>
          <a:bodyPr/>
          <a:lstStyle/>
          <a:p>
            <a:fld id="{CF81B550-7CF2-4283-9092-C0AEF154911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850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Extented</a:t>
            </a:r>
            <a:r>
              <a:rPr lang="fr-FR" dirty="0" smtClean="0"/>
              <a:t> Scope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TDE has been </a:t>
            </a:r>
            <a:r>
              <a:rPr lang="fr-FR" dirty="0" err="1" smtClean="0"/>
              <a:t>created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TST WG </a:t>
            </a:r>
            <a:r>
              <a:rPr lang="fr-FR" dirty="0" err="1" smtClean="0"/>
              <a:t>with</a:t>
            </a:r>
            <a:r>
              <a:rPr lang="fr-FR" dirty="0" smtClean="0"/>
              <a:t> an </a:t>
            </a:r>
            <a:r>
              <a:rPr lang="fr-FR" dirty="0" err="1" smtClean="0"/>
              <a:t>extended</a:t>
            </a:r>
            <a:r>
              <a:rPr lang="fr-FR" dirty="0" smtClean="0"/>
              <a:t> scope </a:t>
            </a:r>
          </a:p>
          <a:p>
            <a:r>
              <a:rPr lang="fr-FR" dirty="0" smtClean="0"/>
              <a:t>It </a:t>
            </a:r>
            <a:r>
              <a:rPr lang="fr-FR" dirty="0" err="1" smtClean="0"/>
              <a:t>was</a:t>
            </a:r>
            <a:r>
              <a:rPr lang="fr-FR" dirty="0" smtClean="0"/>
              <a:t> </a:t>
            </a:r>
            <a:r>
              <a:rPr lang="fr-FR" dirty="0" err="1" smtClean="0"/>
              <a:t>agreed</a:t>
            </a:r>
            <a:r>
              <a:rPr lang="fr-FR" dirty="0" smtClean="0"/>
              <a:t> to </a:t>
            </a:r>
            <a:r>
              <a:rPr lang="fr-FR" dirty="0" err="1" smtClean="0"/>
              <a:t>add</a:t>
            </a:r>
            <a:r>
              <a:rPr lang="fr-FR" dirty="0" smtClean="0"/>
              <a:t> the « </a:t>
            </a:r>
            <a:r>
              <a:rPr lang="fr-FR" dirty="0" err="1" smtClean="0"/>
              <a:t>Developer</a:t>
            </a:r>
            <a:r>
              <a:rPr lang="fr-FR" dirty="0" smtClean="0"/>
              <a:t> </a:t>
            </a:r>
            <a:r>
              <a:rPr lang="fr-FR" dirty="0" err="1" smtClean="0"/>
              <a:t>Outreach</a:t>
            </a:r>
            <a:r>
              <a:rPr lang="fr-FR" dirty="0" smtClean="0"/>
              <a:t> » to the </a:t>
            </a:r>
            <a:r>
              <a:rPr lang="fr-FR" dirty="0" err="1" smtClean="0"/>
              <a:t>tasks</a:t>
            </a:r>
            <a:r>
              <a:rPr lang="fr-FR" dirty="0" smtClean="0"/>
              <a:t> of TDE, in addition of the </a:t>
            </a:r>
            <a:r>
              <a:rPr lang="fr-FR" dirty="0" err="1" smtClean="0"/>
              <a:t>Testing</a:t>
            </a:r>
            <a:r>
              <a:rPr lang="fr-FR" dirty="0" smtClean="0"/>
              <a:t> </a:t>
            </a:r>
            <a:r>
              <a:rPr lang="fr-FR" dirty="0" err="1" smtClean="0"/>
              <a:t>activities</a:t>
            </a:r>
            <a:r>
              <a:rPr lang="fr-FR" dirty="0" smtClean="0"/>
              <a:t>.</a:t>
            </a:r>
          </a:p>
          <a:p>
            <a:r>
              <a:rPr lang="fr-FR" dirty="0" smtClean="0"/>
              <a:t>TDE/TST has </a:t>
            </a:r>
            <a:r>
              <a:rPr lang="fr-FR" dirty="0" err="1" smtClean="0"/>
              <a:t>already</a:t>
            </a:r>
            <a:r>
              <a:rPr lang="fr-FR" dirty="0" smtClean="0"/>
              <a:t> </a:t>
            </a:r>
            <a:r>
              <a:rPr lang="fr-FR" dirty="0" err="1" smtClean="0"/>
              <a:t>started</a:t>
            </a:r>
            <a:r>
              <a:rPr lang="fr-FR" dirty="0" smtClean="0"/>
              <a:t> to </a:t>
            </a:r>
            <a:r>
              <a:rPr lang="fr-FR" dirty="0" err="1" smtClean="0"/>
              <a:t>promote</a:t>
            </a:r>
            <a:r>
              <a:rPr lang="fr-FR" dirty="0" smtClean="0"/>
              <a:t> oneM2M </a:t>
            </a:r>
            <a:r>
              <a:rPr lang="fr-FR" dirty="0" err="1" smtClean="0"/>
              <a:t>towards</a:t>
            </a:r>
            <a:r>
              <a:rPr lang="fr-FR" dirty="0" smtClean="0"/>
              <a:t> the </a:t>
            </a:r>
            <a:r>
              <a:rPr lang="fr-FR" dirty="0" err="1" smtClean="0"/>
              <a:t>developer</a:t>
            </a:r>
            <a:r>
              <a:rPr lang="fr-FR" dirty="0" smtClean="0"/>
              <a:t> </a:t>
            </a:r>
            <a:r>
              <a:rPr lang="fr-FR" dirty="0" err="1" smtClean="0"/>
              <a:t>community</a:t>
            </a:r>
            <a:r>
              <a:rPr lang="fr-FR" dirty="0" smtClean="0"/>
              <a:t> by </a:t>
            </a:r>
            <a:r>
              <a:rPr lang="fr-FR" dirty="0" err="1" smtClean="0"/>
              <a:t>creating</a:t>
            </a:r>
            <a:r>
              <a:rPr lang="fr-FR" dirty="0" smtClean="0"/>
              <a:t> a </a:t>
            </a:r>
            <a:r>
              <a:rPr lang="fr-FR" dirty="0" err="1" smtClean="0"/>
              <a:t>series</a:t>
            </a:r>
            <a:r>
              <a:rPr lang="fr-FR" dirty="0" smtClean="0"/>
              <a:t> of 8 </a:t>
            </a:r>
            <a:r>
              <a:rPr lang="fr-FR" dirty="0" err="1" smtClean="0"/>
              <a:t>developer</a:t>
            </a:r>
            <a:r>
              <a:rPr lang="fr-FR" dirty="0" smtClean="0"/>
              <a:t> guides and </a:t>
            </a:r>
            <a:r>
              <a:rPr lang="fr-FR" dirty="0" err="1" smtClean="0"/>
              <a:t>also</a:t>
            </a:r>
            <a:r>
              <a:rPr lang="fr-FR" dirty="0" smtClean="0"/>
              <a:t> an API guide TR-0051.</a:t>
            </a:r>
          </a:p>
          <a:p>
            <a:r>
              <a:rPr lang="fr-FR" dirty="0" err="1" smtClean="0"/>
              <a:t>These</a:t>
            </a:r>
            <a:r>
              <a:rPr lang="fr-FR" dirty="0" smtClean="0"/>
              <a:t> 2 </a:t>
            </a:r>
            <a:r>
              <a:rPr lang="fr-FR" dirty="0" err="1" smtClean="0"/>
              <a:t>activities</a:t>
            </a:r>
            <a:r>
              <a:rPr lang="fr-FR" dirty="0" smtClean="0"/>
              <a:t> are </a:t>
            </a:r>
            <a:r>
              <a:rPr lang="fr-FR" dirty="0" err="1" smtClean="0"/>
              <a:t>completed</a:t>
            </a:r>
            <a:r>
              <a:rPr lang="fr-FR" dirty="0" smtClean="0"/>
              <a:t> </a:t>
            </a:r>
            <a:r>
              <a:rPr lang="fr-FR" dirty="0" err="1" smtClean="0"/>
              <a:t>now</a:t>
            </a:r>
            <a:r>
              <a:rPr lang="fr-FR" dirty="0" smtClean="0"/>
              <a:t> and </a:t>
            </a:r>
            <a:r>
              <a:rPr lang="fr-FR" dirty="0" err="1" smtClean="0"/>
              <a:t>we</a:t>
            </a:r>
            <a:r>
              <a:rPr lang="fr-FR" dirty="0" smtClean="0"/>
              <a:t> </a:t>
            </a:r>
            <a:r>
              <a:rPr lang="fr-FR" dirty="0" err="1" smtClean="0"/>
              <a:t>should</a:t>
            </a:r>
            <a:r>
              <a:rPr lang="fr-FR" dirty="0" smtClean="0"/>
              <a:t> </a:t>
            </a:r>
            <a:r>
              <a:rPr lang="fr-FR" dirty="0" err="1" smtClean="0"/>
              <a:t>initiate</a:t>
            </a:r>
            <a:r>
              <a:rPr lang="fr-FR" dirty="0" smtClean="0"/>
              <a:t> new </a:t>
            </a:r>
            <a:r>
              <a:rPr lang="fr-FR" dirty="0" err="1" smtClean="0"/>
              <a:t>activities</a:t>
            </a:r>
            <a:r>
              <a:rPr lang="fr-FR" dirty="0" smtClean="0"/>
              <a:t> to </a:t>
            </a:r>
            <a:r>
              <a:rPr lang="fr-FR" dirty="0" err="1" smtClean="0"/>
              <a:t>fullfil</a:t>
            </a:r>
            <a:r>
              <a:rPr lang="fr-FR" dirty="0" smtClean="0"/>
              <a:t> the </a:t>
            </a:r>
            <a:r>
              <a:rPr lang="fr-FR" dirty="0" err="1" smtClean="0"/>
              <a:t>tasks</a:t>
            </a:r>
            <a:r>
              <a:rPr lang="fr-FR" dirty="0" smtClean="0"/>
              <a:t> </a:t>
            </a:r>
            <a:r>
              <a:rPr lang="fr-FR" dirty="0" err="1" smtClean="0"/>
              <a:t>defined</a:t>
            </a:r>
            <a:r>
              <a:rPr lang="fr-FR" dirty="0" smtClean="0"/>
              <a:t> in the TDE WG </a:t>
            </a:r>
            <a:r>
              <a:rPr lang="fr-FR" dirty="0" err="1" smtClean="0"/>
              <a:t>ToR</a:t>
            </a:r>
            <a:r>
              <a:rPr lang="fr-FR" dirty="0" smtClean="0"/>
              <a:t>.</a:t>
            </a:r>
            <a:endParaRPr lang="fr-FR" dirty="0"/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29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New </a:t>
            </a:r>
            <a:r>
              <a:rPr lang="fr-FR" dirty="0" err="1" smtClean="0"/>
              <a:t>Developer</a:t>
            </a:r>
            <a:r>
              <a:rPr lang="fr-FR" dirty="0" smtClean="0"/>
              <a:t> guides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400" dirty="0" smtClean="0"/>
              <a:t>The WI-0054 ( </a:t>
            </a:r>
            <a:r>
              <a:rPr lang="fr-FR" sz="2400" dirty="0" err="1" smtClean="0"/>
              <a:t>developer</a:t>
            </a:r>
            <a:r>
              <a:rPr lang="fr-FR" sz="2400" dirty="0" smtClean="0"/>
              <a:t> guide </a:t>
            </a:r>
            <a:r>
              <a:rPr lang="fr-FR" sz="2400" dirty="0" err="1" smtClean="0"/>
              <a:t>series</a:t>
            </a:r>
            <a:r>
              <a:rPr lang="fr-FR" sz="2400" dirty="0" smtClean="0"/>
              <a:t>) is </a:t>
            </a:r>
            <a:r>
              <a:rPr lang="fr-FR" sz="2400" dirty="0" err="1" smtClean="0"/>
              <a:t>almost</a:t>
            </a:r>
            <a:r>
              <a:rPr lang="fr-FR" sz="2400" dirty="0" smtClean="0"/>
              <a:t> </a:t>
            </a:r>
            <a:r>
              <a:rPr lang="fr-FR" sz="2400" dirty="0" err="1" smtClean="0"/>
              <a:t>completed</a:t>
            </a:r>
            <a:r>
              <a:rPr lang="fr-FR" sz="2400" dirty="0" smtClean="0"/>
              <a:t>. 7 guides have been </a:t>
            </a:r>
            <a:r>
              <a:rPr lang="fr-FR" sz="2400" dirty="0" err="1" smtClean="0"/>
              <a:t>published</a:t>
            </a:r>
            <a:r>
              <a:rPr lang="fr-FR" sz="2400" dirty="0" smtClean="0"/>
              <a:t> in Rel-2A and are </a:t>
            </a:r>
            <a:r>
              <a:rPr lang="fr-FR" sz="2400" dirty="0" err="1" smtClean="0"/>
              <a:t>available</a:t>
            </a:r>
            <a:r>
              <a:rPr lang="fr-FR" sz="2400" dirty="0" smtClean="0"/>
              <a:t> on the web version in the </a:t>
            </a:r>
            <a:r>
              <a:rPr lang="fr-FR" sz="2400" dirty="0" err="1" smtClean="0"/>
              <a:t>developer</a:t>
            </a:r>
            <a:r>
              <a:rPr lang="fr-FR" sz="2400" dirty="0" smtClean="0"/>
              <a:t> corner of the public </a:t>
            </a:r>
            <a:r>
              <a:rPr lang="fr-FR" sz="2400" dirty="0"/>
              <a:t>web site (</a:t>
            </a:r>
            <a:r>
              <a:rPr lang="fr-FR" sz="2400" dirty="0">
                <a:hlinkClick r:id="rId2"/>
              </a:rPr>
              <a:t>http://</a:t>
            </a:r>
            <a:r>
              <a:rPr lang="fr-FR" sz="2400" dirty="0" smtClean="0">
                <a:hlinkClick r:id="rId2"/>
              </a:rPr>
              <a:t>www.onem2m.org/developer-guides</a:t>
            </a:r>
            <a:r>
              <a:rPr lang="fr-FR" sz="2400" dirty="0" smtClean="0"/>
              <a:t>)</a:t>
            </a:r>
          </a:p>
          <a:p>
            <a:r>
              <a:rPr lang="fr-FR" sz="2400" dirty="0" smtClean="0"/>
              <a:t>The last guide on 3GPP </a:t>
            </a:r>
            <a:r>
              <a:rPr lang="fr-FR" sz="2400" dirty="0" err="1" smtClean="0"/>
              <a:t>interworking</a:t>
            </a:r>
            <a:r>
              <a:rPr lang="fr-FR" sz="2400" dirty="0" smtClean="0"/>
              <a:t> is </a:t>
            </a:r>
            <a:r>
              <a:rPr lang="fr-FR" sz="2400" dirty="0" err="1" smtClean="0"/>
              <a:t>almost</a:t>
            </a:r>
            <a:r>
              <a:rPr lang="fr-FR" sz="2400" dirty="0" smtClean="0"/>
              <a:t> </a:t>
            </a:r>
            <a:r>
              <a:rPr lang="fr-FR" sz="2400" dirty="0" err="1" smtClean="0"/>
              <a:t>finished</a:t>
            </a:r>
            <a:r>
              <a:rPr lang="fr-FR" sz="2400" dirty="0" smtClean="0"/>
              <a:t>.</a:t>
            </a:r>
          </a:p>
          <a:p>
            <a:r>
              <a:rPr lang="fr-FR" sz="2400" dirty="0" smtClean="0"/>
              <a:t>New </a:t>
            </a:r>
            <a:r>
              <a:rPr lang="fr-FR" sz="2400" dirty="0" err="1" smtClean="0"/>
              <a:t>developer</a:t>
            </a:r>
            <a:r>
              <a:rPr lang="fr-FR" sz="2400" dirty="0" smtClean="0"/>
              <a:t> guides ?</a:t>
            </a:r>
          </a:p>
          <a:p>
            <a:pPr lvl="1"/>
            <a:r>
              <a:rPr lang="fr-FR" sz="2000" dirty="0" err="1" smtClean="0"/>
              <a:t>Industrial</a:t>
            </a:r>
            <a:r>
              <a:rPr lang="fr-FR" sz="2000" dirty="0" smtClean="0"/>
              <a:t> </a:t>
            </a:r>
            <a:r>
              <a:rPr lang="fr-FR" sz="2000" dirty="0" err="1" smtClean="0"/>
              <a:t>domain</a:t>
            </a:r>
            <a:r>
              <a:rPr lang="fr-FR" sz="2000" dirty="0" smtClean="0"/>
              <a:t> : Time </a:t>
            </a:r>
            <a:r>
              <a:rPr lang="fr-FR" sz="2000" dirty="0" err="1" smtClean="0"/>
              <a:t>series</a:t>
            </a:r>
            <a:r>
              <a:rPr lang="fr-FR" sz="2000" dirty="0" smtClean="0"/>
              <a:t>/Transaction </a:t>
            </a:r>
          </a:p>
          <a:p>
            <a:pPr lvl="1"/>
            <a:r>
              <a:rPr lang="fr-FR" sz="2000" dirty="0" smtClean="0"/>
              <a:t>Most Basic </a:t>
            </a:r>
            <a:r>
              <a:rPr lang="fr-FR" sz="2000" dirty="0" err="1" smtClean="0"/>
              <a:t>example</a:t>
            </a:r>
            <a:r>
              <a:rPr lang="fr-FR" sz="2000" dirty="0" smtClean="0"/>
              <a:t>, </a:t>
            </a:r>
            <a:r>
              <a:rPr lang="fr-FR" sz="2000" dirty="0" err="1" smtClean="0"/>
              <a:t>describing</a:t>
            </a:r>
            <a:r>
              <a:rPr lang="fr-FR" sz="2000" dirty="0" smtClean="0"/>
              <a:t> the main data collection </a:t>
            </a:r>
            <a:r>
              <a:rPr lang="fr-FR" sz="2000" dirty="0" err="1" smtClean="0"/>
              <a:t>principles</a:t>
            </a:r>
            <a:r>
              <a:rPr lang="fr-FR" sz="2000" dirty="0" smtClean="0"/>
              <a:t> and </a:t>
            </a:r>
            <a:r>
              <a:rPr lang="fr-FR" sz="2000" dirty="0" err="1" smtClean="0"/>
              <a:t>subcription</a:t>
            </a:r>
            <a:r>
              <a:rPr lang="fr-FR" sz="2000" dirty="0" smtClean="0"/>
              <a:t>/notification to trigger an </a:t>
            </a:r>
            <a:r>
              <a:rPr lang="fr-FR" sz="2000" dirty="0" err="1" smtClean="0"/>
              <a:t>actuator</a:t>
            </a:r>
            <a:r>
              <a:rPr lang="fr-FR" sz="2000" dirty="0" smtClean="0"/>
              <a:t>. The TR-0025 is </a:t>
            </a:r>
            <a:r>
              <a:rPr lang="fr-FR" sz="2000" dirty="0" err="1" smtClean="0"/>
              <a:t>supposed</a:t>
            </a:r>
            <a:r>
              <a:rPr lang="fr-FR" sz="2000" dirty="0" smtClean="0"/>
              <a:t> to be the </a:t>
            </a:r>
            <a:r>
              <a:rPr lang="fr-FR" sz="2000" dirty="0" err="1" smtClean="0"/>
              <a:t>most</a:t>
            </a:r>
            <a:r>
              <a:rPr lang="fr-FR" sz="2000" dirty="0" smtClean="0"/>
              <a:t> basic but </a:t>
            </a:r>
            <a:r>
              <a:rPr lang="fr-FR" sz="2000" dirty="0" err="1" smtClean="0"/>
              <a:t>it</a:t>
            </a:r>
            <a:r>
              <a:rPr lang="fr-FR" sz="2000" dirty="0" smtClean="0"/>
              <a:t> </a:t>
            </a:r>
            <a:r>
              <a:rPr lang="fr-FR" sz="2000" dirty="0" err="1" smtClean="0"/>
              <a:t>describes</a:t>
            </a:r>
            <a:r>
              <a:rPr lang="fr-FR" sz="2000" dirty="0" smtClean="0"/>
              <a:t> a scenario </a:t>
            </a:r>
            <a:r>
              <a:rPr lang="fr-FR" sz="2000" dirty="0" err="1" smtClean="0"/>
              <a:t>with</a:t>
            </a:r>
            <a:r>
              <a:rPr lang="fr-FR" sz="2000" dirty="0" smtClean="0"/>
              <a:t> 2 CSE </a:t>
            </a:r>
            <a:r>
              <a:rPr lang="fr-FR" sz="2000" dirty="0" err="1" smtClean="0"/>
              <a:t>so</a:t>
            </a:r>
            <a:r>
              <a:rPr lang="fr-FR" sz="2000" dirty="0" smtClean="0"/>
              <a:t> </a:t>
            </a:r>
            <a:r>
              <a:rPr lang="fr-FR" sz="2000" dirty="0" err="1" smtClean="0"/>
              <a:t>it</a:t>
            </a:r>
            <a:r>
              <a:rPr lang="fr-FR" sz="2000" dirty="0" smtClean="0"/>
              <a:t> is </a:t>
            </a:r>
            <a:r>
              <a:rPr lang="fr-FR" sz="2000" dirty="0" err="1" smtClean="0"/>
              <a:t>already</a:t>
            </a:r>
            <a:r>
              <a:rPr lang="fr-FR" sz="2000" dirty="0" smtClean="0"/>
              <a:t> </a:t>
            </a:r>
            <a:r>
              <a:rPr lang="fr-FR" sz="2000" dirty="0" err="1" smtClean="0"/>
              <a:t>too</a:t>
            </a:r>
            <a:r>
              <a:rPr lang="fr-FR" sz="2000" dirty="0" smtClean="0"/>
              <a:t> </a:t>
            </a:r>
            <a:r>
              <a:rPr lang="fr-FR" sz="2000" dirty="0" err="1" smtClean="0"/>
              <a:t>complex</a:t>
            </a:r>
            <a:r>
              <a:rPr lang="fr-FR" sz="2000" dirty="0" smtClean="0"/>
              <a:t>.</a:t>
            </a:r>
          </a:p>
          <a:p>
            <a:pPr lvl="1"/>
            <a:r>
              <a:rPr lang="fr-FR" sz="2000" dirty="0" err="1" smtClean="0"/>
              <a:t>Some</a:t>
            </a:r>
            <a:r>
              <a:rPr lang="fr-FR" sz="2000" dirty="0" smtClean="0"/>
              <a:t> scenarios </a:t>
            </a:r>
            <a:r>
              <a:rPr lang="fr-FR" sz="2000" dirty="0" err="1" smtClean="0"/>
              <a:t>with</a:t>
            </a:r>
            <a:r>
              <a:rPr lang="fr-FR" sz="2000" dirty="0" smtClean="0"/>
              <a:t> an IPE to </a:t>
            </a:r>
            <a:r>
              <a:rPr lang="fr-FR" sz="2000" dirty="0" err="1" smtClean="0"/>
              <a:t>LoraWan</a:t>
            </a:r>
            <a:r>
              <a:rPr lang="fr-FR" sz="2000" dirty="0" smtClean="0"/>
              <a:t> and </a:t>
            </a:r>
            <a:r>
              <a:rPr lang="fr-FR" sz="2000" dirty="0" err="1" smtClean="0"/>
              <a:t>zigbee</a:t>
            </a:r>
            <a:r>
              <a:rPr lang="fr-FR" sz="2000" dirty="0" smtClean="0"/>
              <a:t>.</a:t>
            </a:r>
          </a:p>
          <a:p>
            <a:pPr lvl="1"/>
            <a:r>
              <a:rPr lang="fr-FR" sz="2000" dirty="0" err="1" smtClean="0"/>
              <a:t>Generic</a:t>
            </a:r>
            <a:r>
              <a:rPr lang="fr-FR" sz="2000" dirty="0" smtClean="0"/>
              <a:t> </a:t>
            </a:r>
            <a:r>
              <a:rPr lang="fr-FR" sz="2000" dirty="0" err="1" smtClean="0"/>
              <a:t>procedure</a:t>
            </a:r>
            <a:r>
              <a:rPr lang="fr-FR" sz="2000" dirty="0" smtClean="0"/>
              <a:t> to </a:t>
            </a:r>
            <a:r>
              <a:rPr lang="fr-FR" sz="2000" dirty="0" err="1" smtClean="0"/>
              <a:t>build</a:t>
            </a:r>
            <a:r>
              <a:rPr lang="fr-FR" sz="2000" dirty="0" smtClean="0"/>
              <a:t> IPE. </a:t>
            </a:r>
            <a:r>
              <a:rPr lang="fr-FR" sz="2000" dirty="0" err="1" smtClean="0"/>
              <a:t>Described</a:t>
            </a:r>
            <a:r>
              <a:rPr lang="fr-FR" sz="2000" dirty="0" smtClean="0"/>
              <a:t> as a tutorial and </a:t>
            </a:r>
            <a:r>
              <a:rPr lang="fr-FR" sz="2000" dirty="0" err="1" smtClean="0"/>
              <a:t>explaining</a:t>
            </a:r>
            <a:r>
              <a:rPr lang="fr-FR" sz="2000" dirty="0" smtClean="0"/>
              <a:t> best </a:t>
            </a:r>
            <a:r>
              <a:rPr lang="fr-FR" sz="2000" dirty="0" err="1" smtClean="0"/>
              <a:t>practise</a:t>
            </a:r>
            <a:r>
              <a:rPr lang="fr-FR" sz="2000" dirty="0" smtClean="0"/>
              <a:t>.</a:t>
            </a:r>
          </a:p>
          <a:p>
            <a:pPr lvl="1"/>
            <a:r>
              <a:rPr lang="fr-FR" sz="2000" dirty="0" err="1" smtClean="0"/>
              <a:t>Any</a:t>
            </a:r>
            <a:r>
              <a:rPr lang="fr-FR" sz="2000" dirty="0" smtClean="0"/>
              <a:t> suggestions ???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968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Tutorials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err="1" smtClean="0"/>
              <a:t>Tutorials</a:t>
            </a:r>
            <a:r>
              <a:rPr lang="fr-FR" dirty="0" smtClean="0"/>
              <a:t> to </a:t>
            </a:r>
            <a:r>
              <a:rPr lang="fr-FR" dirty="0" err="1" smtClean="0"/>
              <a:t>describe</a:t>
            </a:r>
            <a:r>
              <a:rPr lang="fr-FR" dirty="0" smtClean="0"/>
              <a:t> mini </a:t>
            </a:r>
            <a:r>
              <a:rPr lang="fr-FR" dirty="0" err="1" smtClean="0"/>
              <a:t>projects</a:t>
            </a:r>
            <a:r>
              <a:rPr lang="fr-FR" dirty="0" smtClean="0"/>
              <a:t>. The goal is to help </a:t>
            </a:r>
            <a:r>
              <a:rPr lang="fr-FR" dirty="0" err="1" smtClean="0"/>
              <a:t>developers</a:t>
            </a:r>
            <a:r>
              <a:rPr lang="fr-FR" dirty="0" smtClean="0"/>
              <a:t> to </a:t>
            </a:r>
            <a:r>
              <a:rPr lang="fr-FR" dirty="0" err="1" smtClean="0"/>
              <a:t>build</a:t>
            </a:r>
            <a:r>
              <a:rPr lang="fr-FR" dirty="0" smtClean="0"/>
              <a:t> full IoT Applications </a:t>
            </a:r>
            <a:r>
              <a:rPr lang="fr-FR" dirty="0" err="1" smtClean="0"/>
              <a:t>providing</a:t>
            </a:r>
            <a:r>
              <a:rPr lang="fr-FR" dirty="0" smtClean="0"/>
              <a:t> HW, SW, UI, and Dashboard.</a:t>
            </a:r>
          </a:p>
          <a:p>
            <a:r>
              <a:rPr lang="fr-FR" dirty="0" err="1" smtClean="0"/>
              <a:t>Similar</a:t>
            </a:r>
            <a:r>
              <a:rPr lang="fr-FR" dirty="0" smtClean="0"/>
              <a:t> to Hackster.io 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/>
              <a:t>: </a:t>
            </a:r>
            <a:r>
              <a:rPr lang="fr-FR" sz="2400" dirty="0">
                <a:hlinkClick r:id="rId2"/>
              </a:rPr>
              <a:t>https://</a:t>
            </a:r>
            <a:r>
              <a:rPr lang="fr-FR" sz="2400" dirty="0" smtClean="0">
                <a:hlinkClick r:id="rId2"/>
              </a:rPr>
              <a:t>www.hackster.io/onem2m/onem2m-demo-57022e</a:t>
            </a:r>
            <a:endParaRPr lang="fr-FR" sz="2400" dirty="0" smtClean="0"/>
          </a:p>
          <a:p>
            <a:r>
              <a:rPr lang="fr-FR" dirty="0" smtClean="0"/>
              <a:t>Possible </a:t>
            </a:r>
            <a:r>
              <a:rPr lang="fr-FR" dirty="0" err="1" smtClean="0"/>
              <a:t>demos</a:t>
            </a:r>
            <a:r>
              <a:rPr lang="fr-FR" dirty="0" smtClean="0"/>
              <a:t>:</a:t>
            </a:r>
          </a:p>
          <a:p>
            <a:pPr lvl="1"/>
            <a:r>
              <a:rPr lang="fr-FR" dirty="0" smtClean="0"/>
              <a:t>PIR </a:t>
            </a:r>
            <a:r>
              <a:rPr lang="fr-FR" dirty="0" err="1" smtClean="0"/>
              <a:t>sensors</a:t>
            </a:r>
            <a:endParaRPr lang="fr-FR" dirty="0" smtClean="0"/>
          </a:p>
          <a:p>
            <a:pPr lvl="1"/>
            <a:r>
              <a:rPr lang="fr-FR" dirty="0" err="1" smtClean="0"/>
              <a:t>Temperature</a:t>
            </a:r>
            <a:r>
              <a:rPr lang="fr-FR" dirty="0" smtClean="0"/>
              <a:t>/</a:t>
            </a:r>
            <a:r>
              <a:rPr lang="fr-FR" dirty="0" err="1" smtClean="0"/>
              <a:t>Humidity</a:t>
            </a:r>
            <a:r>
              <a:rPr lang="fr-FR" dirty="0" smtClean="0"/>
              <a:t> </a:t>
            </a:r>
            <a:r>
              <a:rPr lang="fr-FR" dirty="0" err="1" smtClean="0"/>
              <a:t>sensors</a:t>
            </a:r>
            <a:endParaRPr lang="fr-FR" dirty="0" smtClean="0"/>
          </a:p>
          <a:p>
            <a:pPr lvl="1"/>
            <a:r>
              <a:rPr lang="fr-FR" dirty="0" smtClean="0"/>
              <a:t>Remote Camera control</a:t>
            </a:r>
          </a:p>
          <a:p>
            <a:pPr lvl="1"/>
            <a:r>
              <a:rPr lang="fr-FR" dirty="0" smtClean="0"/>
              <a:t>Home Intrusion detector  </a:t>
            </a:r>
          </a:p>
          <a:p>
            <a:pPr lvl="1"/>
            <a:r>
              <a:rPr lang="fr-FR" dirty="0" smtClean="0"/>
              <a:t>Pet </a:t>
            </a:r>
            <a:r>
              <a:rPr lang="fr-FR" dirty="0" err="1" smtClean="0"/>
              <a:t>feeding</a:t>
            </a:r>
            <a:endParaRPr lang="fr-FR" dirty="0" smtClean="0"/>
          </a:p>
          <a:p>
            <a:pPr lvl="1"/>
            <a:r>
              <a:rPr lang="fr-FR" dirty="0" err="1" smtClean="0"/>
              <a:t>Etc</a:t>
            </a:r>
            <a:r>
              <a:rPr lang="fr-FR" dirty="0" smtClean="0"/>
              <a:t> …</a:t>
            </a:r>
          </a:p>
          <a:p>
            <a:endParaRPr lang="fr-FR" dirty="0" smtClean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87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Tools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SDT Tools maintenance and update</a:t>
            </a:r>
          </a:p>
          <a:p>
            <a:r>
              <a:rPr lang="fr-FR" dirty="0" err="1" smtClean="0"/>
              <a:t>Any</a:t>
            </a:r>
            <a:r>
              <a:rPr lang="fr-FR" dirty="0" smtClean="0"/>
              <a:t> </a:t>
            </a:r>
            <a:r>
              <a:rPr lang="fr-FR" dirty="0" err="1" smtClean="0"/>
              <a:t>other</a:t>
            </a:r>
            <a:r>
              <a:rPr lang="fr-FR" dirty="0" smtClean="0"/>
              <a:t> </a:t>
            </a:r>
            <a:r>
              <a:rPr lang="fr-FR" dirty="0" err="1" smtClean="0"/>
              <a:t>tools</a:t>
            </a:r>
            <a:r>
              <a:rPr lang="fr-FR" dirty="0" smtClean="0"/>
              <a:t>? </a:t>
            </a:r>
          </a:p>
          <a:p>
            <a:endParaRPr lang="fr-FR" dirty="0" smtClean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95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Interop</a:t>
            </a:r>
            <a:r>
              <a:rPr lang="fr-FR" dirty="0" smtClean="0"/>
              <a:t> </a:t>
            </a:r>
            <a:r>
              <a:rPr lang="fr-FR" dirty="0" err="1" smtClean="0"/>
              <a:t>testing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No new tests have been </a:t>
            </a:r>
            <a:r>
              <a:rPr lang="fr-FR" dirty="0" err="1" smtClean="0"/>
              <a:t>added</a:t>
            </a:r>
            <a:r>
              <a:rPr lang="fr-FR" dirty="0" smtClean="0"/>
              <a:t> </a:t>
            </a:r>
            <a:r>
              <a:rPr lang="fr-FR" dirty="0" err="1" smtClean="0"/>
              <a:t>since</a:t>
            </a:r>
            <a:r>
              <a:rPr lang="fr-FR" dirty="0" smtClean="0"/>
              <a:t> the last </a:t>
            </a:r>
            <a:r>
              <a:rPr lang="fr-FR" dirty="0" err="1" smtClean="0"/>
              <a:t>interop</a:t>
            </a:r>
            <a:r>
              <a:rPr lang="fr-FR" dirty="0" smtClean="0"/>
              <a:t> </a:t>
            </a:r>
            <a:r>
              <a:rPr lang="fr-FR" dirty="0" err="1" smtClean="0"/>
              <a:t>event</a:t>
            </a:r>
            <a:endParaRPr lang="fr-FR" dirty="0" smtClean="0"/>
          </a:p>
          <a:p>
            <a:r>
              <a:rPr lang="fr-FR" dirty="0" smtClean="0"/>
              <a:t>Possible test: </a:t>
            </a:r>
          </a:p>
          <a:p>
            <a:pPr lvl="1"/>
            <a:r>
              <a:rPr lang="fr-FR" dirty="0" smtClean="0"/>
              <a:t>3GPP </a:t>
            </a:r>
            <a:r>
              <a:rPr lang="fr-FR" dirty="0" err="1" smtClean="0"/>
              <a:t>interworking</a:t>
            </a:r>
            <a:r>
              <a:rPr lang="fr-FR" dirty="0" smtClean="0"/>
              <a:t>. </a:t>
            </a:r>
            <a:r>
              <a:rPr lang="fr-FR" dirty="0" err="1" smtClean="0"/>
              <a:t>Should</a:t>
            </a:r>
            <a:r>
              <a:rPr lang="fr-FR" dirty="0" smtClean="0"/>
              <a:t> </a:t>
            </a:r>
            <a:r>
              <a:rPr lang="fr-FR" dirty="0" err="1" smtClean="0"/>
              <a:t>we</a:t>
            </a:r>
            <a:r>
              <a:rPr lang="fr-FR" dirty="0" smtClean="0"/>
              <a:t> update the TS-0013 or </a:t>
            </a:r>
            <a:r>
              <a:rPr lang="fr-FR" dirty="0" err="1" smtClean="0"/>
              <a:t>create</a:t>
            </a:r>
            <a:r>
              <a:rPr lang="fr-FR" dirty="0" smtClean="0"/>
              <a:t> a new </a:t>
            </a:r>
            <a:r>
              <a:rPr lang="fr-FR" dirty="0" err="1" smtClean="0"/>
              <a:t>dedicated</a:t>
            </a:r>
            <a:r>
              <a:rPr lang="fr-FR" dirty="0" smtClean="0"/>
              <a:t> document ?</a:t>
            </a:r>
          </a:p>
          <a:p>
            <a:pPr lvl="1"/>
            <a:r>
              <a:rPr lang="fr-FR" dirty="0" err="1" smtClean="0"/>
              <a:t>Semantics</a:t>
            </a:r>
            <a:endParaRPr lang="fr-FR" dirty="0"/>
          </a:p>
          <a:p>
            <a:pPr lvl="1"/>
            <a:r>
              <a:rPr lang="en-GB" dirty="0"/>
              <a:t>Dynamic </a:t>
            </a:r>
            <a:r>
              <a:rPr lang="en-GB" dirty="0" smtClean="0"/>
              <a:t>Authorization</a:t>
            </a:r>
          </a:p>
          <a:p>
            <a:pPr lvl="1"/>
            <a:r>
              <a:rPr lang="en-GB" dirty="0" smtClean="0"/>
              <a:t>HAIM</a:t>
            </a:r>
          </a:p>
          <a:p>
            <a:pPr lvl="1"/>
            <a:r>
              <a:rPr lang="fr-FR" dirty="0" smtClean="0"/>
              <a:t>Multicast</a:t>
            </a:r>
          </a:p>
          <a:p>
            <a:pPr lvl="1"/>
            <a:r>
              <a:rPr lang="fr-FR" dirty="0" smtClean="0"/>
              <a:t>…</a:t>
            </a:r>
          </a:p>
          <a:p>
            <a:pPr lvl="1"/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91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Developer</a:t>
            </a:r>
            <a:r>
              <a:rPr lang="fr-FR" dirty="0" smtClean="0"/>
              <a:t> </a:t>
            </a:r>
            <a:r>
              <a:rPr lang="fr-FR" dirty="0" err="1" smtClean="0"/>
              <a:t>channel</a:t>
            </a:r>
            <a:r>
              <a:rPr lang="fr-FR" dirty="0" err="1"/>
              <a:t>s</a:t>
            </a:r>
            <a:r>
              <a:rPr lang="fr-FR" dirty="0" smtClean="0"/>
              <a:t>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TDE </a:t>
            </a:r>
            <a:r>
              <a:rPr lang="fr-FR" dirty="0" err="1" smtClean="0"/>
              <a:t>could</a:t>
            </a:r>
            <a:r>
              <a:rPr lang="fr-FR" dirty="0" smtClean="0"/>
              <a:t> </a:t>
            </a:r>
            <a:r>
              <a:rPr lang="fr-FR" dirty="0" err="1" smtClean="0"/>
              <a:t>task</a:t>
            </a:r>
            <a:r>
              <a:rPr lang="fr-FR" dirty="0" smtClean="0"/>
              <a:t> </a:t>
            </a:r>
            <a:r>
              <a:rPr lang="fr-FR" dirty="0" err="1" smtClean="0"/>
              <a:t>some</a:t>
            </a:r>
            <a:r>
              <a:rPr lang="fr-FR" dirty="0" smtClean="0"/>
              <a:t> </a:t>
            </a:r>
            <a:r>
              <a:rPr lang="fr-FR" dirty="0" err="1" smtClean="0"/>
              <a:t>volunteers</a:t>
            </a:r>
            <a:r>
              <a:rPr lang="fr-FR" dirty="0" smtClean="0"/>
              <a:t> to support the oneM2M </a:t>
            </a:r>
            <a:r>
              <a:rPr lang="fr-FR" dirty="0" err="1" smtClean="0"/>
              <a:t>stackoverflow</a:t>
            </a:r>
            <a:r>
              <a:rPr lang="fr-FR" dirty="0" smtClean="0"/>
              <a:t> </a:t>
            </a:r>
            <a:r>
              <a:rPr lang="fr-FR" dirty="0" err="1" smtClean="0"/>
              <a:t>channel</a:t>
            </a:r>
            <a:r>
              <a:rPr lang="fr-FR" dirty="0" smtClean="0"/>
              <a:t> to be able to </a:t>
            </a:r>
            <a:r>
              <a:rPr lang="fr-FR" dirty="0" err="1" smtClean="0"/>
              <a:t>collaborate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the </a:t>
            </a:r>
            <a:r>
              <a:rPr lang="fr-FR" dirty="0" err="1" smtClean="0"/>
              <a:t>developer</a:t>
            </a:r>
            <a:r>
              <a:rPr lang="fr-FR" dirty="0" smtClean="0"/>
              <a:t> </a:t>
            </a:r>
            <a:r>
              <a:rPr lang="fr-FR" dirty="0" err="1" smtClean="0"/>
              <a:t>community</a:t>
            </a:r>
            <a:r>
              <a:rPr lang="fr-FR" dirty="0" smtClean="0"/>
              <a:t>.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stackoverflow.com/questions/tagged/onem2m</a:t>
            </a:r>
            <a:endParaRPr lang="en-GB" dirty="0" smtClean="0"/>
          </a:p>
          <a:p>
            <a:r>
              <a:rPr lang="fr-FR" dirty="0" smtClean="0">
                <a:sym typeface="Wingdings" panose="05000000000000000000" pitchFamily="2" charset="2"/>
              </a:rPr>
              <a:t> the goal is to </a:t>
            </a:r>
            <a:r>
              <a:rPr lang="fr-FR" dirty="0" err="1" smtClean="0">
                <a:sym typeface="Wingdings" panose="05000000000000000000" pitchFamily="2" charset="2"/>
              </a:rPr>
              <a:t>build</a:t>
            </a:r>
            <a:r>
              <a:rPr lang="fr-FR" dirty="0" smtClean="0">
                <a:sym typeface="Wingdings" panose="05000000000000000000" pitchFamily="2" charset="2"/>
              </a:rPr>
              <a:t> a </a:t>
            </a:r>
            <a:r>
              <a:rPr lang="fr-FR" dirty="0" err="1" smtClean="0">
                <a:sym typeface="Wingdings" panose="05000000000000000000" pitchFamily="2" charset="2"/>
              </a:rPr>
              <a:t>community</a:t>
            </a:r>
            <a:r>
              <a:rPr lang="fr-FR" dirty="0" smtClean="0">
                <a:sym typeface="Wingdings" panose="05000000000000000000" pitchFamily="2" charset="2"/>
              </a:rPr>
              <a:t> of </a:t>
            </a:r>
            <a:r>
              <a:rPr lang="fr-FR" dirty="0" err="1" smtClean="0">
                <a:sym typeface="Wingdings" panose="05000000000000000000" pitchFamily="2" charset="2"/>
              </a:rPr>
              <a:t>developers</a:t>
            </a:r>
            <a:endParaRPr lang="fr-FR" dirty="0" smtClean="0"/>
          </a:p>
          <a:p>
            <a:r>
              <a:rPr lang="fr-FR" dirty="0" err="1" smtClean="0"/>
              <a:t>Any</a:t>
            </a:r>
            <a:r>
              <a:rPr lang="fr-FR" dirty="0" smtClean="0"/>
              <a:t> </a:t>
            </a:r>
            <a:r>
              <a:rPr lang="fr-FR" dirty="0" err="1" smtClean="0"/>
              <a:t>other</a:t>
            </a:r>
            <a:r>
              <a:rPr lang="fr-FR" dirty="0" smtClean="0"/>
              <a:t> </a:t>
            </a:r>
            <a:r>
              <a:rPr lang="fr-FR" dirty="0" err="1" smtClean="0"/>
              <a:t>sw</a:t>
            </a:r>
            <a:r>
              <a:rPr lang="fr-FR" dirty="0" smtClean="0"/>
              <a:t> </a:t>
            </a:r>
            <a:r>
              <a:rPr lang="fr-FR" dirty="0" err="1" smtClean="0"/>
              <a:t>developer</a:t>
            </a:r>
            <a:r>
              <a:rPr lang="fr-FR" dirty="0" smtClean="0"/>
              <a:t> </a:t>
            </a:r>
            <a:r>
              <a:rPr lang="fr-FR" dirty="0" err="1" smtClean="0"/>
              <a:t>channels</a:t>
            </a:r>
            <a:r>
              <a:rPr lang="fr-FR" dirty="0" smtClean="0"/>
              <a:t> 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7422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err="1" smtClean="0"/>
              <a:t>Hackathon</a:t>
            </a:r>
            <a:r>
              <a:rPr lang="fr-FR" dirty="0" smtClean="0"/>
              <a:t> / </a:t>
            </a:r>
            <a:r>
              <a:rPr lang="fr-FR" dirty="0" err="1" smtClean="0"/>
              <a:t>Hackfest</a:t>
            </a:r>
            <a:r>
              <a:rPr lang="fr-FR" dirty="0" smtClean="0"/>
              <a:t> / </a:t>
            </a:r>
            <a:r>
              <a:rPr lang="fr-FR" dirty="0" err="1" smtClean="0"/>
              <a:t>Tutorials</a:t>
            </a:r>
            <a:r>
              <a:rPr lang="fr-FR" dirty="0" smtClean="0"/>
              <a:t>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TDE </a:t>
            </a:r>
            <a:r>
              <a:rPr lang="fr-FR" dirty="0" err="1" smtClean="0"/>
              <a:t>could</a:t>
            </a:r>
            <a:r>
              <a:rPr lang="fr-FR" dirty="0" smtClean="0"/>
              <a:t> </a:t>
            </a:r>
            <a:r>
              <a:rPr lang="fr-FR" dirty="0" err="1" smtClean="0"/>
              <a:t>coordinate</a:t>
            </a:r>
            <a:r>
              <a:rPr lang="fr-FR" dirty="0" smtClean="0"/>
              <a:t> and </a:t>
            </a:r>
            <a:r>
              <a:rPr lang="fr-FR" dirty="0" err="1" smtClean="0"/>
              <a:t>promote</a:t>
            </a:r>
            <a:r>
              <a:rPr lang="fr-FR" dirty="0" smtClean="0"/>
              <a:t> the </a:t>
            </a:r>
            <a:r>
              <a:rPr lang="fr-FR" dirty="0" err="1" smtClean="0"/>
              <a:t>Hackathon</a:t>
            </a:r>
            <a:r>
              <a:rPr lang="fr-FR" dirty="0" smtClean="0"/>
              <a:t>/</a:t>
            </a:r>
            <a:r>
              <a:rPr lang="fr-FR" dirty="0" err="1" smtClean="0"/>
              <a:t>Hackfest</a:t>
            </a:r>
            <a:r>
              <a:rPr lang="fr-FR" dirty="0" smtClean="0"/>
              <a:t> initiatives </a:t>
            </a:r>
            <a:r>
              <a:rPr lang="fr-FR" dirty="0" err="1" smtClean="0"/>
              <a:t>run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</a:t>
            </a:r>
            <a:r>
              <a:rPr lang="fr-FR" dirty="0" err="1" smtClean="0"/>
              <a:t>companies</a:t>
            </a:r>
            <a:r>
              <a:rPr lang="fr-FR" dirty="0" smtClean="0"/>
              <a:t>.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The goal is to </a:t>
            </a:r>
            <a:r>
              <a:rPr lang="fr-FR" dirty="0" err="1" smtClean="0"/>
              <a:t>share</a:t>
            </a:r>
            <a:r>
              <a:rPr lang="fr-FR" dirty="0" smtClean="0"/>
              <a:t> </a:t>
            </a:r>
            <a:r>
              <a:rPr lang="fr-FR" dirty="0" err="1" smtClean="0"/>
              <a:t>resource</a:t>
            </a:r>
            <a:r>
              <a:rPr lang="fr-FR" dirty="0" smtClean="0"/>
              <a:t> </a:t>
            </a:r>
            <a:r>
              <a:rPr lang="fr-FR" dirty="0" err="1" smtClean="0"/>
              <a:t>materials</a:t>
            </a:r>
            <a:r>
              <a:rPr lang="fr-FR" dirty="0" smtClean="0"/>
              <a:t> and to not </a:t>
            </a:r>
            <a:r>
              <a:rPr lang="fr-FR" dirty="0" err="1" smtClean="0"/>
              <a:t>re-invent</a:t>
            </a:r>
            <a:r>
              <a:rPr lang="fr-FR" dirty="0" smtClean="0"/>
              <a:t> the </a:t>
            </a:r>
            <a:r>
              <a:rPr lang="fr-FR" dirty="0" err="1" smtClean="0"/>
              <a:t>wheel</a:t>
            </a:r>
            <a:r>
              <a:rPr lang="fr-FR" dirty="0" smtClean="0"/>
              <a:t> </a:t>
            </a:r>
            <a:r>
              <a:rPr lang="fr-FR" dirty="0" err="1" smtClean="0"/>
              <a:t>each</a:t>
            </a:r>
            <a:r>
              <a:rPr lang="fr-FR" smtClean="0"/>
              <a:t> </a:t>
            </a:r>
            <a:r>
              <a:rPr lang="fr-FR" smtClean="0"/>
              <a:t>time.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To </a:t>
            </a:r>
            <a:r>
              <a:rPr lang="fr-FR" dirty="0" err="1" smtClean="0"/>
              <a:t>make</a:t>
            </a:r>
            <a:r>
              <a:rPr lang="fr-FR" dirty="0" smtClean="0"/>
              <a:t> </a:t>
            </a:r>
            <a:r>
              <a:rPr lang="fr-FR" dirty="0" err="1" smtClean="0"/>
              <a:t>available</a:t>
            </a:r>
            <a:r>
              <a:rPr lang="fr-FR" dirty="0" smtClean="0"/>
              <a:t> </a:t>
            </a:r>
            <a:r>
              <a:rPr lang="fr-FR" dirty="0" err="1" smtClean="0"/>
              <a:t>teaching</a:t>
            </a:r>
            <a:r>
              <a:rPr lang="fr-FR" dirty="0" smtClean="0"/>
              <a:t> </a:t>
            </a:r>
            <a:r>
              <a:rPr lang="fr-FR" dirty="0" err="1" smtClean="0"/>
              <a:t>materials</a:t>
            </a:r>
            <a:r>
              <a:rPr lang="fr-FR" dirty="0" smtClean="0"/>
              <a:t> that </a:t>
            </a:r>
            <a:r>
              <a:rPr lang="fr-FR" dirty="0" err="1" smtClean="0"/>
              <a:t>can</a:t>
            </a:r>
            <a:r>
              <a:rPr lang="fr-FR" dirty="0" smtClean="0"/>
              <a:t> be </a:t>
            </a:r>
            <a:r>
              <a:rPr lang="fr-FR" dirty="0" err="1" smtClean="0"/>
              <a:t>used</a:t>
            </a:r>
            <a:r>
              <a:rPr lang="fr-FR" dirty="0" smtClean="0"/>
              <a:t> by </a:t>
            </a:r>
            <a:r>
              <a:rPr lang="fr-FR" dirty="0" err="1" smtClean="0"/>
              <a:t>universities</a:t>
            </a:r>
            <a:r>
              <a:rPr lang="fr-FR" dirty="0" smtClean="0"/>
              <a:t> or </a:t>
            </a:r>
            <a:r>
              <a:rPr lang="fr-FR" dirty="0" err="1" smtClean="0"/>
              <a:t>any</a:t>
            </a:r>
            <a:r>
              <a:rPr lang="fr-FR" dirty="0" smtClean="0"/>
              <a:t> </a:t>
            </a:r>
            <a:r>
              <a:rPr lang="fr-FR" dirty="0" err="1" smtClean="0"/>
              <a:t>other</a:t>
            </a:r>
            <a:r>
              <a:rPr lang="fr-FR" dirty="0" smtClean="0"/>
              <a:t> </a:t>
            </a:r>
            <a:r>
              <a:rPr lang="fr-FR" dirty="0" err="1" smtClean="0"/>
              <a:t>oganizations</a:t>
            </a:r>
            <a:r>
              <a:rPr lang="fr-FR" dirty="0"/>
              <a:t> </a:t>
            </a:r>
            <a:r>
              <a:rPr lang="fr-FR" dirty="0" smtClean="0"/>
              <a:t>( </a:t>
            </a:r>
            <a:r>
              <a:rPr lang="fr-FR" dirty="0" err="1" smtClean="0"/>
              <a:t>videos</a:t>
            </a:r>
            <a:r>
              <a:rPr lang="fr-FR" dirty="0" smtClean="0"/>
              <a:t>, </a:t>
            </a:r>
            <a:r>
              <a:rPr lang="fr-FR" dirty="0" err="1" smtClean="0"/>
              <a:t>presentations</a:t>
            </a:r>
            <a:r>
              <a:rPr lang="fr-FR" dirty="0" smtClean="0"/>
              <a:t>, </a:t>
            </a:r>
            <a:r>
              <a:rPr lang="fr-FR" dirty="0" err="1" smtClean="0"/>
              <a:t>etc</a:t>
            </a:r>
            <a:r>
              <a:rPr lang="fr-FR" dirty="0" smtClean="0"/>
              <a:t> …)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3277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366</Words>
  <Application>Microsoft Office PowerPoint</Application>
  <PresentationFormat>Widescreen</PresentationFormat>
  <Paragraphs>61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Myriad Pro</vt:lpstr>
      <vt:lpstr>Myriad Pro Light</vt:lpstr>
      <vt:lpstr>Wingdings</vt:lpstr>
      <vt:lpstr>Office Theme</vt:lpstr>
      <vt:lpstr>Thoughts for next steps for TDE</vt:lpstr>
      <vt:lpstr>Extented Scope</vt:lpstr>
      <vt:lpstr>New Developer guides</vt:lpstr>
      <vt:lpstr>Tutorials</vt:lpstr>
      <vt:lpstr>Tools</vt:lpstr>
      <vt:lpstr>Interop testing</vt:lpstr>
      <vt:lpstr>Developer channels </vt:lpstr>
      <vt:lpstr>Hackathon / Hackfest / Tutorials </vt:lpstr>
    </vt:vector>
  </TitlesOfParts>
  <Company>iconectiv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Laurent Velez</cp:lastModifiedBy>
  <cp:revision>33</cp:revision>
  <dcterms:created xsi:type="dcterms:W3CDTF">2017-09-21T15:46:31Z</dcterms:created>
  <dcterms:modified xsi:type="dcterms:W3CDTF">2019-02-12T10:04:24Z</dcterms:modified>
</cp:coreProperties>
</file>