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4" r:id="rId4"/>
    <p:sldId id="267" r:id="rId5"/>
    <p:sldId id="261" r:id="rId6"/>
    <p:sldId id="262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8" autoAdjust="0"/>
    <p:restoredTop sz="94660"/>
  </p:normalViewPr>
  <p:slideViewPr>
    <p:cSldViewPr snapToGrid="0">
      <p:cViewPr varScale="1">
        <p:scale>
          <a:sx n="87" d="100"/>
          <a:sy n="87" d="100"/>
        </p:scale>
        <p:origin x="4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2/21/2019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Testing &amp; Developers Ecosystem</a:t>
            </a:r>
            <a:br>
              <a:rPr lang="en-US" dirty="0" smtClean="0"/>
            </a:br>
            <a:r>
              <a:rPr lang="en-US" dirty="0" smtClean="0"/>
              <a:t>Future Works </a:t>
            </a:r>
            <a:r>
              <a:rPr lang="en-US" smtClean="0"/>
              <a:t>(Discussion)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altLang="ko-KR" dirty="0" smtClean="0"/>
              <a:t>Source: Andrew Min-gyu Han, Hansung University</a:t>
            </a:r>
          </a:p>
          <a:p>
            <a:pPr algn="l"/>
            <a:r>
              <a:rPr lang="en-US" altLang="ko-KR" dirty="0" smtClean="0"/>
              <a:t>Group: TDE</a:t>
            </a:r>
            <a:endParaRPr lang="en-US" altLang="ko-KR" dirty="0"/>
          </a:p>
          <a:p>
            <a:pPr algn="l"/>
            <a:r>
              <a:rPr lang="en-US" dirty="0" smtClean="0"/>
              <a:t>Date</a:t>
            </a:r>
            <a:r>
              <a:rPr lang="en-US" smtClean="0"/>
              <a:t>: 2019-02-21 (oneM2M </a:t>
            </a:r>
            <a:r>
              <a:rPr lang="en-US" dirty="0" smtClean="0"/>
              <a:t>TP39, Malaga</a:t>
            </a:r>
            <a:r>
              <a:rPr lang="en-US" smtClean="0"/>
              <a:t>, Spain)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65449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TDE Roles &amp; Responsibility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Testing</a:t>
            </a:r>
          </a:p>
          <a:p>
            <a:pPr lvl="1"/>
            <a:r>
              <a:rPr lang="en-US" altLang="ko-KR" dirty="0" smtClean="0"/>
              <a:t>Scope expansion</a:t>
            </a:r>
            <a:endParaRPr lang="en-US" altLang="ko-KR" dirty="0"/>
          </a:p>
          <a:p>
            <a:pPr lvl="1"/>
            <a:r>
              <a:rPr lang="en-US" altLang="ko-KR" dirty="0" smtClean="0"/>
              <a:t>Certification program promotion</a:t>
            </a:r>
          </a:p>
          <a:p>
            <a:pPr lvl="1"/>
            <a:r>
              <a:rPr lang="en-US" altLang="ko-KR" dirty="0" smtClean="0"/>
              <a:t>Interop event</a:t>
            </a:r>
          </a:p>
          <a:p>
            <a:r>
              <a:rPr lang="en-US" altLang="ko-KR" dirty="0" smtClean="0"/>
              <a:t>Developers Ecosystem (Outreach)</a:t>
            </a:r>
          </a:p>
          <a:p>
            <a:pPr lvl="1"/>
            <a:r>
              <a:rPr lang="en-US" altLang="ko-KR" dirty="0" smtClean="0"/>
              <a:t>Guides and tutorials</a:t>
            </a:r>
          </a:p>
          <a:p>
            <a:pPr lvl="1"/>
            <a:r>
              <a:rPr lang="en-US" altLang="ko-KR" dirty="0" smtClean="0"/>
              <a:t>Tools</a:t>
            </a:r>
          </a:p>
          <a:p>
            <a:pPr lvl="1"/>
            <a:r>
              <a:rPr lang="en-US" altLang="ko-KR" dirty="0" smtClean="0"/>
              <a:t>Events and promotions</a:t>
            </a:r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472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9222542" cy="117357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Testing – Scope Expansion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Current coverage for oneM2M scope is not enough.</a:t>
            </a:r>
          </a:p>
          <a:p>
            <a:r>
              <a:rPr lang="en-US" altLang="ko-KR" dirty="0" smtClean="0"/>
              <a:t>TDE has limited resource to support all the oneM2M scope.</a:t>
            </a:r>
          </a:p>
          <a:p>
            <a:r>
              <a:rPr lang="en-US" altLang="ko-KR" dirty="0" smtClean="0"/>
              <a:t>Need Test develop Roadmap for covering other specs.</a:t>
            </a:r>
            <a:endParaRPr lang="en-US" altLang="ko-KR" dirty="0" smtClean="0">
              <a:sym typeface="Wingdings" panose="05000000000000000000" pitchFamily="2" charset="2"/>
            </a:endParaRPr>
          </a:p>
          <a:p>
            <a:r>
              <a:rPr lang="en-US" altLang="ko-KR" dirty="0" smtClean="0">
                <a:sym typeface="Wingdings" panose="05000000000000000000" pitchFamily="2" charset="2"/>
              </a:rPr>
              <a:t>Need study to decide priority of each TSs</a:t>
            </a:r>
          </a:p>
          <a:p>
            <a:r>
              <a:rPr lang="en-US" altLang="ko-KR" dirty="0" smtClean="0">
                <a:sym typeface="Wingdings" panose="05000000000000000000" pitchFamily="2" charset="2"/>
              </a:rPr>
              <a:t>TDE </a:t>
            </a:r>
            <a:r>
              <a:rPr lang="en-US" altLang="ko-KR" dirty="0">
                <a:sym typeface="Wingdings" panose="05000000000000000000" pitchFamily="2" charset="2"/>
              </a:rPr>
              <a:t>Test Roadmap as an informal doc</a:t>
            </a:r>
            <a:endParaRPr lang="en-US" altLang="ko-KR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altLang="ko-KR" dirty="0" smtClean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021841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9222542" cy="117357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Testing</a:t>
            </a:r>
            <a:br>
              <a:rPr lang="en-US" altLang="ko-KR" dirty="0" smtClean="0"/>
            </a:br>
            <a:r>
              <a:rPr lang="en-US" altLang="ko-KR" dirty="0" smtClean="0"/>
              <a:t> – Certification </a:t>
            </a:r>
            <a:r>
              <a:rPr lang="en-US" altLang="ko-KR" dirty="0" smtClean="0"/>
              <a:t>program promotion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Mutual Logo Usage: </a:t>
            </a:r>
            <a:r>
              <a:rPr lang="en-US" altLang="ko-KR" dirty="0"/>
              <a:t>scope (publishing website, cert program…)</a:t>
            </a:r>
          </a:p>
          <a:p>
            <a:r>
              <a:rPr lang="en-US" altLang="ko-KR" dirty="0" smtClean="0"/>
              <a:t>Put </a:t>
            </a:r>
            <a:r>
              <a:rPr lang="en-US" altLang="ko-KR" dirty="0"/>
              <a:t>linkage </a:t>
            </a:r>
            <a:r>
              <a:rPr lang="en-US" altLang="ko-KR" dirty="0" smtClean="0"/>
              <a:t>and information on </a:t>
            </a:r>
            <a:r>
              <a:rPr lang="en-US" altLang="ko-KR" dirty="0"/>
              <a:t>both websites</a:t>
            </a:r>
          </a:p>
          <a:p>
            <a:r>
              <a:rPr lang="en-US" altLang="ko-KR" dirty="0" smtClean="0"/>
              <a:t>Periodic </a:t>
            </a:r>
            <a:r>
              <a:rPr lang="en-US" altLang="ko-KR" dirty="0"/>
              <a:t>PR on certified products, new testing specs </a:t>
            </a:r>
            <a:r>
              <a:rPr lang="en-US" altLang="ko-KR" dirty="0" smtClean="0"/>
              <a:t>releases: contents, schedule</a:t>
            </a:r>
          </a:p>
          <a:p>
            <a:r>
              <a:rPr lang="en-US" altLang="ko-KR" dirty="0"/>
              <a:t>Joint White paper on how to test and get certification</a:t>
            </a:r>
            <a:br>
              <a:rPr lang="en-US" altLang="ko-KR" dirty="0"/>
            </a:br>
            <a:r>
              <a:rPr lang="en-US" altLang="ko-KR" dirty="0"/>
              <a:t>: volunteers, contents, schedule</a:t>
            </a:r>
          </a:p>
          <a:p>
            <a:r>
              <a:rPr lang="en-US" altLang="ko-KR" dirty="0" smtClean="0"/>
              <a:t>Annual Joint Interop with GCF</a:t>
            </a:r>
          </a:p>
          <a:p>
            <a:r>
              <a:rPr lang="en-US" altLang="ko-KR" dirty="0"/>
              <a:t>Periodic TDE-GCF Joint </a:t>
            </a:r>
            <a:r>
              <a:rPr lang="en-US" altLang="ko-KR" dirty="0" smtClean="0"/>
              <a:t>CC: monthly / bi-monthly / quarterly / on-demand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975389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9222542" cy="117357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Testing – Interop Event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Annual Interop Event is hard to add new participants (companies),</a:t>
            </a:r>
            <a:br>
              <a:rPr lang="en-US" altLang="ko-KR" dirty="0" smtClean="0"/>
            </a:br>
            <a:r>
              <a:rPr lang="en-US" altLang="ko-KR" dirty="0" smtClean="0"/>
              <a:t>sponsors to host</a:t>
            </a:r>
          </a:p>
          <a:p>
            <a:r>
              <a:rPr lang="en-US" altLang="ko-KR" dirty="0" smtClean="0"/>
              <a:t>Joint Interop with:</a:t>
            </a:r>
          </a:p>
          <a:p>
            <a:pPr lvl="1"/>
            <a:r>
              <a:rPr lang="en-US" altLang="ko-KR" dirty="0" smtClean="0"/>
              <a:t>GCF certification program</a:t>
            </a:r>
          </a:p>
          <a:p>
            <a:pPr lvl="1"/>
            <a:r>
              <a:rPr lang="en-US" altLang="ko-KR" dirty="0" smtClean="0"/>
              <a:t>Hackathon / </a:t>
            </a:r>
            <a:r>
              <a:rPr lang="en-US" altLang="ko-KR" dirty="0" err="1" smtClean="0"/>
              <a:t>Hackfest</a:t>
            </a:r>
            <a:endParaRPr lang="en-US" altLang="ko-KR" dirty="0" smtClean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954853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9222542" cy="117357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Developers Ecosystem</a:t>
            </a:r>
            <a:br>
              <a:rPr lang="en-US" altLang="ko-KR" dirty="0" smtClean="0"/>
            </a:br>
            <a:r>
              <a:rPr lang="en-US" altLang="ko-KR" dirty="0" smtClean="0"/>
              <a:t> - Guides and Tutorials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Guides</a:t>
            </a:r>
          </a:p>
          <a:p>
            <a:pPr lvl="1"/>
            <a:r>
              <a:rPr lang="en-US" altLang="ko-KR" dirty="0" smtClean="0"/>
              <a:t>Developer guide</a:t>
            </a:r>
          </a:p>
          <a:p>
            <a:pPr lvl="1"/>
            <a:r>
              <a:rPr lang="en-US" altLang="ko-KR" dirty="0" smtClean="0"/>
              <a:t>API guide</a:t>
            </a:r>
          </a:p>
          <a:p>
            <a:pPr lvl="1"/>
            <a:r>
              <a:rPr lang="en-US" altLang="ko-KR" dirty="0" smtClean="0"/>
              <a:t>Interworking guide</a:t>
            </a:r>
          </a:p>
          <a:p>
            <a:pPr lvl="1"/>
            <a:r>
              <a:rPr lang="en-US" altLang="ko-KR" dirty="0" smtClean="0"/>
              <a:t>Test guide, </a:t>
            </a:r>
            <a:r>
              <a:rPr lang="en-US" altLang="ko-KR" dirty="0" err="1" smtClean="0"/>
              <a:t>opensource</a:t>
            </a:r>
            <a:r>
              <a:rPr lang="en-US" altLang="ko-KR" dirty="0" smtClean="0"/>
              <a:t> guide</a:t>
            </a:r>
          </a:p>
          <a:p>
            <a:r>
              <a:rPr lang="en-US" altLang="ko-KR" dirty="0" smtClean="0"/>
              <a:t>Tutorials</a:t>
            </a:r>
          </a:p>
          <a:p>
            <a:pPr lvl="1"/>
            <a:r>
              <a:rPr lang="en-US" altLang="ko-KR" dirty="0" smtClean="0"/>
              <a:t>White papers (overviews, core architecture/protocol, specific specs,…) </a:t>
            </a:r>
          </a:p>
          <a:p>
            <a:pPr lvl="1"/>
            <a:r>
              <a:rPr lang="en-US" altLang="ko-KR" dirty="0" smtClean="0"/>
              <a:t>University courses (with mini project)</a:t>
            </a:r>
          </a:p>
          <a:p>
            <a:pPr lvl="1"/>
            <a:r>
              <a:rPr lang="en-US" altLang="ko-KR" dirty="0" smtClean="0"/>
              <a:t>Videos </a:t>
            </a:r>
            <a:r>
              <a:rPr lang="en-US" altLang="ko-KR" dirty="0"/>
              <a:t>(</a:t>
            </a:r>
            <a:r>
              <a:rPr lang="en-US" altLang="ko-KR" dirty="0" err="1" smtClean="0"/>
              <a:t>Youtube</a:t>
            </a:r>
            <a:r>
              <a:rPr lang="en-US" altLang="ko-KR" dirty="0" smtClean="0"/>
              <a:t>,…), </a:t>
            </a:r>
            <a:r>
              <a:rPr lang="en-US" altLang="ko-KR" dirty="0"/>
              <a:t>p</a:t>
            </a:r>
            <a:r>
              <a:rPr lang="en-US" altLang="ko-KR" dirty="0" smtClean="0"/>
              <a:t>resentations (</a:t>
            </a:r>
            <a:r>
              <a:rPr lang="en-US" altLang="ko-KR" dirty="0" err="1" smtClean="0"/>
              <a:t>Slideshare</a:t>
            </a:r>
            <a:r>
              <a:rPr lang="en-US" altLang="ko-KR" dirty="0" smtClean="0"/>
              <a:t>,…)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99281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9222542" cy="117357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Developers Ecosystem - Tools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oneM2M development tools</a:t>
            </a:r>
          </a:p>
          <a:p>
            <a:r>
              <a:rPr lang="en-US" altLang="ko-KR" dirty="0" err="1" smtClean="0"/>
              <a:t>Opensource</a:t>
            </a:r>
            <a:r>
              <a:rPr lang="en-US" altLang="ko-KR" dirty="0" smtClean="0"/>
              <a:t> developer tools</a:t>
            </a:r>
            <a:endParaRPr lang="en-US" altLang="ko-KR" dirty="0" smtClean="0"/>
          </a:p>
          <a:p>
            <a:r>
              <a:rPr lang="en-US" altLang="ko-KR" dirty="0" err="1" smtClean="0"/>
              <a:t>Opensources</a:t>
            </a:r>
            <a:r>
              <a:rPr lang="en-US" altLang="ko-KR" dirty="0" smtClean="0"/>
              <a:t> : Ocean, OM2M, etc.</a:t>
            </a:r>
          </a:p>
          <a:p>
            <a:r>
              <a:rPr lang="en-US" altLang="ko-KR" dirty="0" smtClean="0"/>
              <a:t>Open test tools by TTA</a:t>
            </a:r>
          </a:p>
          <a:p>
            <a:r>
              <a:rPr lang="en-US" altLang="ko-KR" dirty="0" smtClean="0"/>
              <a:t>Others?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71221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4696" y="0"/>
            <a:ext cx="9222542" cy="1173570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Developers Ecosystem</a:t>
            </a:r>
            <a:br>
              <a:rPr lang="en-US" altLang="ko-KR" dirty="0" smtClean="0"/>
            </a:br>
            <a:r>
              <a:rPr lang="en-US" altLang="ko-KR" dirty="0" smtClean="0"/>
              <a:t> - Events &amp; Developer Relation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Events</a:t>
            </a:r>
          </a:p>
          <a:p>
            <a:pPr lvl="1"/>
            <a:r>
              <a:rPr lang="en-US" altLang="ko-KR" dirty="0" smtClean="0"/>
              <a:t>Interop</a:t>
            </a:r>
          </a:p>
          <a:p>
            <a:pPr lvl="1"/>
            <a:r>
              <a:rPr lang="en-US" altLang="ko-KR" dirty="0" smtClean="0"/>
              <a:t>Hackathon/</a:t>
            </a:r>
            <a:r>
              <a:rPr lang="en-US" altLang="ko-KR" dirty="0" err="1" smtClean="0"/>
              <a:t>Hackfest</a:t>
            </a:r>
            <a:endParaRPr lang="en-US" altLang="ko-KR" dirty="0" smtClean="0"/>
          </a:p>
          <a:p>
            <a:r>
              <a:rPr lang="en-US" altLang="ko-KR" dirty="0" smtClean="0"/>
              <a:t>Developer Relation</a:t>
            </a:r>
          </a:p>
          <a:p>
            <a:pPr lvl="1"/>
            <a:r>
              <a:rPr lang="en-US" altLang="ko-KR" dirty="0" err="1" smtClean="0"/>
              <a:t>Git</a:t>
            </a:r>
            <a:r>
              <a:rPr lang="en-US" altLang="ko-KR" dirty="0" smtClean="0"/>
              <a:t> support</a:t>
            </a:r>
          </a:p>
          <a:p>
            <a:pPr lvl="1"/>
            <a:r>
              <a:rPr lang="en-US" altLang="ko-KR" dirty="0" err="1" smtClean="0"/>
              <a:t>Stackoverflow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Volunteer-base periodic report and checking in TDE meeting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White paper distribution in developer communities</a:t>
            </a:r>
          </a:p>
          <a:p>
            <a:pPr lvl="1"/>
            <a:r>
              <a:rPr lang="en-US" altLang="ko-KR" dirty="0" smtClean="0"/>
              <a:t>Sample </a:t>
            </a:r>
            <a:r>
              <a:rPr lang="en-US" altLang="ko-KR" dirty="0"/>
              <a:t>lecture distribution in developer communities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Publishing book…?</a:t>
            </a:r>
            <a:endParaRPr lang="en-US" altLang="ko-KR" dirty="0" smtClean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700258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257</Words>
  <Application>Microsoft Office PowerPoint</Application>
  <PresentationFormat>와이드스크린</PresentationFormat>
  <Paragraphs>59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Myriad Pro</vt:lpstr>
      <vt:lpstr>Myriad Pro Light</vt:lpstr>
      <vt:lpstr>맑은 고딕</vt:lpstr>
      <vt:lpstr>Arial</vt:lpstr>
      <vt:lpstr>Calibri</vt:lpstr>
      <vt:lpstr>Wingdings</vt:lpstr>
      <vt:lpstr>Office Theme</vt:lpstr>
      <vt:lpstr>Testing &amp; Developers Ecosystem Future Works (Discussion)</vt:lpstr>
      <vt:lpstr>TDE Roles &amp; Responsibility</vt:lpstr>
      <vt:lpstr>Testing – Scope Expansion</vt:lpstr>
      <vt:lpstr>Testing  – Certification program promotion</vt:lpstr>
      <vt:lpstr>Testing – Interop Event</vt:lpstr>
      <vt:lpstr>Developers Ecosystem  - Guides and Tutorials</vt:lpstr>
      <vt:lpstr>Developers Ecosystem - Tools</vt:lpstr>
      <vt:lpstr>Developers Ecosystem  - Events &amp; Developer Relation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Han Andrew Min-gyu</cp:lastModifiedBy>
  <cp:revision>28</cp:revision>
  <dcterms:created xsi:type="dcterms:W3CDTF">2017-09-21T15:46:31Z</dcterms:created>
  <dcterms:modified xsi:type="dcterms:W3CDTF">2019-02-20T16:56:25Z</dcterms:modified>
</cp:coreProperties>
</file>