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>
        <p:scale>
          <a:sx n="87" d="100"/>
          <a:sy n="87" d="100"/>
        </p:scale>
        <p:origin x="48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Discussion: oneM2M Certification Program Promotion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Source: Andrew Min-gyu Han, Hansung University</a:t>
            </a:r>
          </a:p>
          <a:p>
            <a:pPr algn="l"/>
            <a:r>
              <a:rPr lang="en-US" altLang="ko-KR" dirty="0" smtClean="0"/>
              <a:t>Group: TDE</a:t>
            </a:r>
            <a:endParaRPr lang="en-US" altLang="ko-KR" dirty="0"/>
          </a:p>
          <a:p>
            <a:pPr algn="l"/>
            <a:r>
              <a:rPr lang="en-US" dirty="0" smtClean="0"/>
              <a:t>Date</a:t>
            </a:r>
            <a:r>
              <a:rPr lang="en-US" smtClean="0"/>
              <a:t>: 2019-02-21 (oneM2M </a:t>
            </a:r>
            <a:r>
              <a:rPr lang="en-US" dirty="0" smtClean="0"/>
              <a:t>TP39, Malaga</a:t>
            </a:r>
            <a:r>
              <a:rPr lang="en-US" smtClean="0"/>
              <a:t>, Spain)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GCF launching event in MWC</a:t>
            </a:r>
            <a:endParaRPr lang="en-US" altLang="ko-K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Summary</a:t>
            </a:r>
            <a:endParaRPr lang="en-US" dirty="0"/>
          </a:p>
          <a:p>
            <a:pPr lvl="1"/>
            <a:r>
              <a:rPr lang="en-US" dirty="0"/>
              <a:t>Where: MWC 2019 Barcelona</a:t>
            </a:r>
          </a:p>
          <a:p>
            <a:pPr lvl="1"/>
            <a:r>
              <a:rPr lang="en-US" dirty="0"/>
              <a:t>When: 2 pm. 26. </a:t>
            </a:r>
            <a:r>
              <a:rPr lang="en-US" dirty="0" smtClean="0"/>
              <a:t>Feb</a:t>
            </a:r>
            <a:endParaRPr lang="en-US" dirty="0"/>
          </a:p>
          <a:p>
            <a:r>
              <a:rPr lang="en-US" dirty="0" smtClean="0"/>
              <a:t>GCF event promotion</a:t>
            </a:r>
          </a:p>
          <a:p>
            <a:pPr lvl="1"/>
            <a:r>
              <a:rPr lang="en-US" altLang="ko-KR" dirty="0"/>
              <a:t>Participants</a:t>
            </a:r>
          </a:p>
          <a:p>
            <a:pPr lvl="1"/>
            <a:r>
              <a:rPr lang="en-US" dirty="0" smtClean="0"/>
              <a:t>Mutual </a:t>
            </a:r>
            <a:r>
              <a:rPr lang="en-US" dirty="0"/>
              <a:t>logo usage</a:t>
            </a:r>
          </a:p>
          <a:p>
            <a:pPr lvl="1"/>
            <a:r>
              <a:rPr lang="en-US" dirty="0" smtClean="0"/>
              <a:t>Put </a:t>
            </a:r>
            <a:r>
              <a:rPr lang="en-US" dirty="0"/>
              <a:t>linkage on both websites</a:t>
            </a:r>
          </a:p>
          <a:p>
            <a:pPr lvl="1"/>
            <a:r>
              <a:rPr lang="en-US" dirty="0" smtClean="0"/>
              <a:t>Joint Press </a:t>
            </a:r>
            <a:r>
              <a:rPr lang="en-US" dirty="0"/>
              <a:t>Release: contents, </a:t>
            </a:r>
            <a:r>
              <a:rPr lang="en-US" dirty="0" smtClean="0"/>
              <a:t>schedule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  <p:graphicFrame>
        <p:nvGraphicFramePr>
          <p:cNvPr id="5" name="개체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02611"/>
              </p:ext>
            </p:extLst>
          </p:nvPr>
        </p:nvGraphicFramePr>
        <p:xfrm>
          <a:off x="8044962" y="1166435"/>
          <a:ext cx="3763561" cy="5326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Acrobat Document" r:id="rId3" imgW="4533661" imgH="6415991" progId="Acrobat.Document.11">
                  <p:embed/>
                </p:oleObj>
              </mc:Choice>
              <mc:Fallback>
                <p:oleObj name="Acrobat Document" r:id="rId3" imgW="4533661" imgH="6415991" progId="Acrobat.Document.11">
                  <p:embed/>
                  <p:pic>
                    <p:nvPicPr>
                      <p:cNvPr id="4" name="개체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044962" y="1166435"/>
                        <a:ext cx="3763561" cy="5326440"/>
                      </a:xfrm>
                      <a:prstGeom prst="rect">
                        <a:avLst/>
                      </a:prstGeom>
                      <a:ln>
                        <a:solidFill>
                          <a:schemeClr val="bg1">
                            <a:lumMod val="50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429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9222542" cy="117357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Certification program promotion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Mutual Logo Usage: </a:t>
            </a:r>
            <a:r>
              <a:rPr lang="en-US" altLang="ko-KR" dirty="0"/>
              <a:t>scope (publishing website, cert program…)</a:t>
            </a:r>
          </a:p>
          <a:p>
            <a:r>
              <a:rPr lang="en-US" altLang="ko-KR" dirty="0" smtClean="0"/>
              <a:t>Put </a:t>
            </a:r>
            <a:r>
              <a:rPr lang="en-US" altLang="ko-KR" dirty="0"/>
              <a:t>linkage </a:t>
            </a:r>
            <a:r>
              <a:rPr lang="en-US" altLang="ko-KR" dirty="0" smtClean="0"/>
              <a:t>and information on </a:t>
            </a:r>
            <a:r>
              <a:rPr lang="en-US" altLang="ko-KR" dirty="0"/>
              <a:t>both websites</a:t>
            </a:r>
          </a:p>
          <a:p>
            <a:r>
              <a:rPr lang="en-US" altLang="ko-KR" dirty="0" smtClean="0"/>
              <a:t>Periodic </a:t>
            </a:r>
            <a:r>
              <a:rPr lang="en-US" altLang="ko-KR" dirty="0"/>
              <a:t>PR on certified products, new testing specs </a:t>
            </a:r>
            <a:r>
              <a:rPr lang="en-US" altLang="ko-KR" dirty="0" smtClean="0"/>
              <a:t>releases: contents, schedule</a:t>
            </a:r>
          </a:p>
          <a:p>
            <a:r>
              <a:rPr lang="en-US" altLang="ko-KR" dirty="0"/>
              <a:t>Joint White paper on how to test and get certification</a:t>
            </a:r>
            <a:br>
              <a:rPr lang="en-US" altLang="ko-KR" dirty="0"/>
            </a:br>
            <a:r>
              <a:rPr lang="en-US" altLang="ko-KR" dirty="0"/>
              <a:t>: volunteers, contents, schedule</a:t>
            </a:r>
          </a:p>
          <a:p>
            <a:r>
              <a:rPr lang="en-US" altLang="ko-KR" dirty="0" smtClean="0"/>
              <a:t>Annual Joint Interop with GCF</a:t>
            </a:r>
          </a:p>
          <a:p>
            <a:r>
              <a:rPr lang="en-US" altLang="ko-KR" dirty="0"/>
              <a:t>Periodic TDE-GCF Joint </a:t>
            </a:r>
            <a:r>
              <a:rPr lang="en-US" altLang="ko-KR" dirty="0" smtClean="0"/>
              <a:t>CC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54853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113</Words>
  <Application>Microsoft Office PowerPoint</Application>
  <PresentationFormat>와이드스크린</PresentationFormat>
  <Paragraphs>21</Paragraphs>
  <Slides>3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Myriad Pro</vt:lpstr>
      <vt:lpstr>Myriad Pro Light</vt:lpstr>
      <vt:lpstr>맑은 고딕</vt:lpstr>
      <vt:lpstr>Arial</vt:lpstr>
      <vt:lpstr>Calibri</vt:lpstr>
      <vt:lpstr>Office Theme</vt:lpstr>
      <vt:lpstr>Adobe Acrobat Document</vt:lpstr>
      <vt:lpstr>Discussion: oneM2M Certification Program Promotion</vt:lpstr>
      <vt:lpstr>GCF launching event in MWC</vt:lpstr>
      <vt:lpstr>Certification program promotion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Han Andrew Min-gyu</cp:lastModifiedBy>
  <cp:revision>15</cp:revision>
  <dcterms:created xsi:type="dcterms:W3CDTF">2017-09-21T15:46:31Z</dcterms:created>
  <dcterms:modified xsi:type="dcterms:W3CDTF">2019-02-20T15:16:47Z</dcterms:modified>
</cp:coreProperties>
</file>