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99" r:id="rId3"/>
    <p:sldId id="300" r:id="rId4"/>
    <p:sldId id="301" r:id="rId5"/>
    <p:sldId id="30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  <a:srgbClr val="D9D9D9"/>
    <a:srgbClr val="E7E6E6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" y="1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oneM2M @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StackOverflow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Andreas Neubacher, Roland Hechwartner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May, 2019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351338"/>
          </a:xfrm>
        </p:spPr>
        <p:txBody>
          <a:bodyPr>
            <a:normAutofit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23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answered</a:t>
            </a:r>
            <a:endParaRPr lang="de-DE" dirty="0"/>
          </a:p>
          <a:p>
            <a:pPr lvl="1"/>
            <a:endParaRPr lang="de-DE" dirty="0"/>
          </a:p>
          <a:p>
            <a:pPr lvl="1"/>
            <a:r>
              <a:rPr lang="en-US" dirty="0"/>
              <a:t>A tag must appear on a minimum of 100 questions to be eligible for tag badges.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implementation-related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oneM2M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.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r>
              <a:rPr lang="de-DE" dirty="0">
                <a:sym typeface="Wingdings" panose="05000000000000000000" pitchFamily="2" charset="2"/>
              </a:rPr>
              <a:t> Index?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25FD2E80-3327-4570-B644-65FC910B5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077795"/>
              </p:ext>
            </p:extLst>
          </p:nvPr>
        </p:nvGraphicFramePr>
        <p:xfrm>
          <a:off x="1114425" y="2896076"/>
          <a:ext cx="6924675" cy="365760"/>
        </p:xfrm>
        <a:graphic>
          <a:graphicData uri="http://schemas.openxmlformats.org/drawingml/2006/table">
            <a:tbl>
              <a:tblPr/>
              <a:tblGrid>
                <a:gridCol w="2308225">
                  <a:extLst>
                    <a:ext uri="{9D8B030D-6E8A-4147-A177-3AD203B41FA5}">
                      <a16:colId xmlns:a16="http://schemas.microsoft.com/office/drawing/2014/main" val="2130183140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234995703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819314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23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All Time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17.4% </a:t>
                      </a:r>
                      <a:r>
                        <a:rPr lang="de-DE" dirty="0" err="1"/>
                        <a:t>unanswered</a:t>
                      </a:r>
                      <a:endParaRPr lang="de-DE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262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8FAD7-76B4-4732-8D65-B7DA01B56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CA391-5B9A-4E0D-BE6A-A5A4E19F4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&lt;Group&gt;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a CREATE on a &lt;Group&gt;‘s </a:t>
            </a:r>
            <a:r>
              <a:rPr lang="de-DE" dirty="0" err="1"/>
              <a:t>fanout</a:t>
            </a:r>
            <a:r>
              <a:rPr lang="de-DE" dirty="0"/>
              <a:t> not </a:t>
            </a:r>
            <a:r>
              <a:rPr lang="de-DE" dirty="0" err="1"/>
              <a:t>need</a:t>
            </a:r>
            <a:r>
              <a:rPr lang="de-DE" dirty="0"/>
              <a:t> a </a:t>
            </a:r>
            <a:r>
              <a:rPr lang="de-DE" dirty="0" err="1"/>
              <a:t>resource</a:t>
            </a:r>
            <a:r>
              <a:rPr lang="de-DE" dirty="0"/>
              <a:t> type?</a:t>
            </a:r>
          </a:p>
          <a:p>
            <a:r>
              <a:rPr lang="de-DE" dirty="0"/>
              <a:t>&lt;</a:t>
            </a:r>
            <a:r>
              <a:rPr lang="de-DE" dirty="0" err="1"/>
              <a:t>SemanticDescriptor</a:t>
            </a:r>
            <a:r>
              <a:rPr lang="de-DE" dirty="0"/>
              <a:t>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needed</a:t>
            </a:r>
            <a:r>
              <a:rPr lang="de-DE" dirty="0"/>
              <a:t>?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advantages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semantic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?</a:t>
            </a:r>
          </a:p>
          <a:p>
            <a:r>
              <a:rPr lang="de-DE" dirty="0"/>
              <a:t>Access Control</a:t>
            </a:r>
          </a:p>
          <a:p>
            <a:pPr lvl="1"/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explanation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a „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originator</a:t>
            </a:r>
            <a:r>
              <a:rPr lang="de-DE" dirty="0"/>
              <a:t>“ </a:t>
            </a:r>
            <a:r>
              <a:rPr lang="de-DE" dirty="0" err="1"/>
              <a:t>is</a:t>
            </a:r>
            <a:r>
              <a:rPr lang="de-DE" dirty="0"/>
              <a:t>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looks</a:t>
            </a:r>
            <a:r>
              <a:rPr lang="de-DE" dirty="0"/>
              <a:t> like,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creates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, and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it.</a:t>
            </a:r>
          </a:p>
        </p:txBody>
      </p:sp>
    </p:spTree>
    <p:extLst>
      <p:ext uri="{BB962C8B-B14F-4D97-AF65-F5344CB8AC3E}">
        <p14:creationId xmlns:p14="http://schemas.microsoft.com/office/powerpoint/2010/main" val="20252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080CD-E4D0-4035-9490-9F74D94F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42295D-6D44-47BD-845F-52C14F042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difference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&lt;Container&gt; and &lt;</a:t>
            </a:r>
            <a:r>
              <a:rPr lang="de-DE" dirty="0" err="1"/>
              <a:t>FlexContainer</a:t>
            </a:r>
            <a:r>
              <a:rPr lang="de-DE" dirty="0"/>
              <a:t>&gt;, and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?</a:t>
            </a:r>
          </a:p>
          <a:p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Remote Device and Service Management in oneM2M.</a:t>
            </a:r>
          </a:p>
          <a:p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explain</a:t>
            </a:r>
            <a:r>
              <a:rPr lang="de-DE" dirty="0"/>
              <a:t> and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potentials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resource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.</a:t>
            </a:r>
          </a:p>
          <a:p>
            <a:r>
              <a:rPr lang="de-DE" dirty="0" err="1"/>
              <a:t>Explain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behind</a:t>
            </a:r>
            <a:r>
              <a:rPr lang="de-DE" dirty="0"/>
              <a:t> </a:t>
            </a:r>
            <a:r>
              <a:rPr lang="de-DE" dirty="0" err="1"/>
              <a:t>mapping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real </a:t>
            </a:r>
            <a:r>
              <a:rPr lang="de-DE" dirty="0" err="1"/>
              <a:t>devices</a:t>
            </a:r>
            <a:r>
              <a:rPr lang="de-DE" dirty="0"/>
              <a:t> and </a:t>
            </a:r>
            <a:r>
              <a:rPr lang="de-DE" dirty="0" err="1"/>
              <a:t>resources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152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Utilize</a:t>
            </a:r>
            <a:r>
              <a:rPr lang="de-DE" dirty="0"/>
              <a:t> </a:t>
            </a:r>
            <a:r>
              <a:rPr lang="de-DE" dirty="0" err="1"/>
              <a:t>StackOverflow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r>
              <a:rPr lang="de-DE" dirty="0"/>
              <a:t>.</a:t>
            </a:r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/>
              <a:t>IPR </a:t>
            </a:r>
            <a:r>
              <a:rPr lang="de-DE" dirty="0" err="1"/>
              <a:t>issues</a:t>
            </a:r>
            <a:r>
              <a:rPr lang="de-DE" dirty="0"/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206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Breitbild</PresentationFormat>
  <Paragraphs>34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Myriad Pro</vt:lpstr>
      <vt:lpstr>Myriad Pro Light</vt:lpstr>
      <vt:lpstr>Wingdings</vt:lpstr>
      <vt:lpstr>Office Theme</vt:lpstr>
      <vt:lpstr>oneM2M @ StackOverflow</vt:lpstr>
      <vt:lpstr>Status May, 2019</vt:lpstr>
      <vt:lpstr>Potentials for Clarifications</vt:lpstr>
      <vt:lpstr>Potentials for Clarifications</vt:lpstr>
      <vt:lpstr>Utilize StackOverflow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131</cp:revision>
  <dcterms:created xsi:type="dcterms:W3CDTF">2017-09-21T15:46:31Z</dcterms:created>
  <dcterms:modified xsi:type="dcterms:W3CDTF">2019-05-09T07:22:03Z</dcterms:modified>
</cp:coreProperties>
</file>