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4"/>
  </p:notesMasterIdLst>
  <p:sldIdLst>
    <p:sldId id="349" r:id="rId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scombes, Pierre-Yves (ES CMS DSP Sltn Mngr)" initials="DP(CDSM" lastIdx="5" clrIdx="0">
    <p:extLst>
      <p:ext uri="{19B8F6BF-5375-455C-9EA6-DF929625EA0E}">
        <p15:presenceInfo xmlns:p15="http://schemas.microsoft.com/office/powerpoint/2012/main" userId="S-1-5-21-1957994488-842925246-40105171-31398" providerId="AD"/>
      </p:ext>
    </p:extLst>
  </p:cmAuthor>
  <p:cmAuthor id="2" name="Meering, Chris" initials="MC" lastIdx="4" clrIdx="1">
    <p:extLst>
      <p:ext uri="{19B8F6BF-5375-455C-9EA6-DF929625EA0E}">
        <p15:presenceInfo xmlns:p15="http://schemas.microsoft.com/office/powerpoint/2012/main" userId="S-1-5-21-1957994488-842925246-40105171-14034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AC6"/>
    <a:srgbClr val="336699"/>
    <a:srgbClr val="006666"/>
    <a:srgbClr val="003366"/>
    <a:srgbClr val="0000CC"/>
    <a:srgbClr val="F5E7E7"/>
    <a:srgbClr val="E8CBCB"/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3521" autoAdjust="0"/>
  </p:normalViewPr>
  <p:slideViewPr>
    <p:cSldViewPr snapToGrid="0">
      <p:cViewPr varScale="1">
        <p:scale>
          <a:sx n="86" d="100"/>
          <a:sy n="86" d="100"/>
        </p:scale>
        <p:origin x="98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7" d="100"/>
        <a:sy n="4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r">
              <a:defRPr sz="1300"/>
            </a:lvl1pPr>
          </a:lstStyle>
          <a:p>
            <a:fld id="{BAEFF2A1-358F-4528-A4D8-E0726B92D422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94" tIns="49547" rIns="99094" bIns="495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9094" tIns="49547" rIns="99094" bIns="495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r">
              <a:defRPr sz="1300"/>
            </a:lvl1pPr>
          </a:lstStyle>
          <a:p>
            <a:fld id="{D0F76782-937A-4515-87C8-DB2EE3E75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50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 bwMode="ltGray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57200" y="457200"/>
            <a:ext cx="1905000" cy="762203"/>
            <a:chOff x="3578225" y="1146175"/>
            <a:chExt cx="5038725" cy="2111375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Rectangle 12"/>
          <p:cNvSpPr/>
          <p:nvPr userDrawn="1"/>
        </p:nvSpPr>
        <p:spPr bwMode="ltGray">
          <a:xfrm>
            <a:off x="228600" y="228600"/>
            <a:ext cx="11734800" cy="6400800"/>
          </a:xfrm>
          <a:prstGeom prst="rect">
            <a:avLst/>
          </a:prstGeom>
          <a:noFill/>
          <a:ln w="190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73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39516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773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Green Fram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chemeClr val="accent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dirty="0">
              <a:solidFill>
                <a:prstClr val="white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543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  <a:lvl2pPr>
              <a:defRPr>
                <a:latin typeface="MetricHPE" panose="020B0503030202060203" pitchFamily="34" charset="0"/>
              </a:defRPr>
            </a:lvl2pPr>
            <a:lvl3pPr>
              <a:defRPr>
                <a:latin typeface="MetricHPE" panose="020B0503030202060203" pitchFamily="34" charset="0"/>
              </a:defRPr>
            </a:lvl3pPr>
            <a:lvl4pPr>
              <a:defRPr>
                <a:latin typeface="MetricHPE" panose="020B0503030202060203" pitchFamily="34" charset="0"/>
              </a:defRPr>
            </a:lvl4pPr>
            <a:lvl5pPr>
              <a:defRPr>
                <a:latin typeface="MetricHPE" panose="020B050303020206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869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/>
          <a:lstStyle>
            <a:lvl1pPr>
              <a:defRPr/>
            </a:lvl1pPr>
          </a:lstStyle>
          <a:p>
            <a:r>
              <a:t>Click to add one-line title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t>Click to add one-line subtitle</a:t>
            </a:r>
          </a:p>
        </p:txBody>
      </p:sp>
    </p:spTree>
    <p:extLst>
      <p:ext uri="{BB962C8B-B14F-4D97-AF65-F5344CB8AC3E}">
        <p14:creationId xmlns:p14="http://schemas.microsoft.com/office/powerpoint/2010/main" val="31016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power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554" y="206935"/>
            <a:ext cx="11276847" cy="587188"/>
          </a:xfrm>
          <a:noFill/>
        </p:spPr>
        <p:txBody>
          <a:bodyPr vert="horz" lIns="217728" tIns="109728" rIns="217728" bIns="108864" rtlCol="0" anchor="t" anchorCtr="0">
            <a:normAutofit/>
          </a:bodyPr>
          <a:lstStyle>
            <a:lvl1pPr>
              <a:defRPr lang="en-US" dirty="0"/>
            </a:lvl1pPr>
          </a:lstStyle>
          <a:p>
            <a:pPr marL="0" lvl="0">
              <a:lnSpc>
                <a:spcPct val="90000"/>
              </a:lnSpc>
            </a:pPr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white">
          <a:xfrm>
            <a:off x="305554" y="674599"/>
            <a:ext cx="11276847" cy="587188"/>
          </a:xfrm>
          <a:prstGeom prst="rect">
            <a:avLst/>
          </a:prstGeom>
        </p:spPr>
        <p:txBody>
          <a:bodyPr vert="horz" lIns="217728" tIns="108864" rIns="217728" bIns="108864" rtlCol="0">
            <a:noAutofit/>
          </a:bodyPr>
          <a:lstStyle>
            <a:lvl1pPr>
              <a:defRPr lang="en-US" baseline="0" dirty="0">
                <a:solidFill>
                  <a:schemeClr val="bg1"/>
                </a:solidFill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892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0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69784" cy="45719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012" y="437706"/>
            <a:ext cx="10972800" cy="18288"/>
          </a:xfrm>
          <a:prstGeom prst="rect">
            <a:avLst/>
          </a:prstGeom>
          <a:solidFill>
            <a:srgbClr val="01A98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TextBox 12"/>
          <p:cNvSpPr txBox="1"/>
          <p:nvPr userDrawn="1"/>
        </p:nvSpPr>
        <p:spPr>
          <a:xfrm>
            <a:off x="11261859" y="6400500"/>
            <a:ext cx="370408" cy="25549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lang="en-US" sz="1200" b="1" dirty="0">
              <a:solidFill>
                <a:srgbClr val="C6C9C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661652" y="6248401"/>
            <a:ext cx="0" cy="407594"/>
          </a:xfrm>
          <a:prstGeom prst="line">
            <a:avLst/>
          </a:prstGeom>
          <a:ln w="12700">
            <a:solidFill>
              <a:srgbClr val="01A9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55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6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en.figueredo@interdigital.com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A1AA8-3144-45F9-AB25-7ED7D1F4A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GCF Blog Talking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ABB95-C137-469D-8F68-177F28571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0225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GCF invited a oneM2M blog for their web site (in exchange for a oneM2M interview article with GCF’s General Manager)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Examples - https://www.globalcertificationforum.org/news/blog.html</a:t>
            </a:r>
          </a:p>
          <a:p>
            <a:pPr>
              <a:lnSpc>
                <a:spcPct val="150000"/>
              </a:lnSpc>
            </a:pPr>
            <a:r>
              <a:rPr lang="en-US" sz="3200" dirty="0" err="1"/>
              <a:t>ProactivePR</a:t>
            </a:r>
            <a:r>
              <a:rPr lang="en-US" sz="3200" dirty="0"/>
              <a:t> is available to draft a 500-700 word submission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What are </a:t>
            </a:r>
            <a:r>
              <a:rPr lang="en-US" sz="3200" dirty="0">
                <a:solidFill>
                  <a:srgbClr val="C00000"/>
                </a:solidFill>
              </a:rPr>
              <a:t>2-3 oneM2M certification centric talking points </a:t>
            </a:r>
            <a:r>
              <a:rPr lang="en-US" sz="3200" dirty="0"/>
              <a:t>we seek to communicate?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3200" dirty="0"/>
              <a:t>Request that TDE WG firm-up these talking points by close of TP40 and send ideas to </a:t>
            </a:r>
            <a:r>
              <a:rPr lang="en-US" sz="3200" dirty="0">
                <a:hlinkClick r:id="rId2"/>
              </a:rPr>
              <a:t>ken.figueredo@interdigital.com</a:t>
            </a:r>
            <a:endParaRPr lang="en-US" sz="3200" dirty="0"/>
          </a:p>
          <a:p>
            <a:pPr marL="457200" lvl="1" indent="0">
              <a:lnSpc>
                <a:spcPct val="150000"/>
              </a:lnSpc>
              <a:buNone/>
            </a:pPr>
            <a:endParaRPr lang="en-US" sz="2800" dirty="0"/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15899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PE_Standard_Metric_16x9_v6">
  <a:themeElements>
    <a:clrScheme name="HPE">
      <a:dk1>
        <a:sysClr val="windowText" lastClr="000000"/>
      </a:dk1>
      <a:lt1>
        <a:sysClr val="window" lastClr="FFFFFF"/>
      </a:lt1>
      <a:dk2>
        <a:srgbClr val="808285"/>
      </a:dk2>
      <a:lt2>
        <a:srgbClr val="C6C9CA"/>
      </a:lt2>
      <a:accent1>
        <a:srgbClr val="2AD2C9"/>
      </a:accent1>
      <a:accent2>
        <a:srgbClr val="614767"/>
      </a:accent2>
      <a:accent3>
        <a:srgbClr val="FF8D6D"/>
      </a:accent3>
      <a:accent4>
        <a:srgbClr val="5F7A76"/>
      </a:accent4>
      <a:accent5>
        <a:srgbClr val="C6C9CA"/>
      </a:accent5>
      <a:accent6>
        <a:srgbClr val="808285"/>
      </a:accent6>
      <a:hlink>
        <a:srgbClr val="01A982"/>
      </a:hlink>
      <a:folHlink>
        <a:srgbClr val="01A982"/>
      </a:folHlink>
    </a:clrScheme>
    <a:fontScheme name="MetricHPE">
      <a:majorFont>
        <a:latin typeface="MetricHPE"/>
        <a:ea typeface=""/>
        <a:cs typeface=""/>
      </a:majorFont>
      <a:minorFont>
        <a:latin typeface="MetricH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6"/>
        </a:solidFill>
        <a:ln w="19050">
          <a:solidFill>
            <a:schemeClr val="accent6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1|169|130">
      <a:srgbClr val="01A982"/>
    </a:custClr>
    <a:custClr name="128|116|110">
      <a:srgbClr val="80746E"/>
    </a:custClr>
    <a:custClr name="66|85|99">
      <a:srgbClr val="425563"/>
    </a:custClr>
  </a:custClrLst>
  <a:extLst>
    <a:ext uri="{05A4C25C-085E-4340-85A3-A5531E510DB2}">
      <thm15:themeFamily xmlns:thm15="http://schemas.microsoft.com/office/thememl/2012/main" name="HPE_Standard_Arial_16x9.potx" id="{21F84462-1C9F-438F-A772-0EBAD7B3BCD8}" vid="{077F0EBE-C80C-4B61-8BF1-0309CF31637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9446</TotalTime>
  <Words>86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MetricHPE</vt:lpstr>
      <vt:lpstr>Myriad Pro</vt:lpstr>
      <vt:lpstr>Myriad Pro Light</vt:lpstr>
      <vt:lpstr>Office Theme</vt:lpstr>
      <vt:lpstr>1_HPE_Standard_Metric_16x9_v6</vt:lpstr>
      <vt:lpstr>GCF Blog Talking Points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Dale</cp:lastModifiedBy>
  <cp:revision>159</cp:revision>
  <cp:lastPrinted>2018-03-21T22:12:22Z</cp:lastPrinted>
  <dcterms:created xsi:type="dcterms:W3CDTF">2017-09-21T15:46:31Z</dcterms:created>
  <dcterms:modified xsi:type="dcterms:W3CDTF">2019-05-19T18:50:10Z</dcterms:modified>
</cp:coreProperties>
</file>