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64" d="100"/>
          <a:sy n="64" d="100"/>
        </p:scale>
        <p:origin x="5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5/21/2019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092545"/>
            <a:ext cx="11296184" cy="2387600"/>
          </a:xfrm>
        </p:spPr>
        <p:txBody>
          <a:bodyPr/>
          <a:lstStyle/>
          <a:p>
            <a:r>
              <a:rPr lang="en-US" dirty="0" smtClean="0"/>
              <a:t>Finalizing Rel-2 Conformance Testing Specs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Keebum Kim, TTA, </a:t>
            </a:r>
            <a:r>
              <a:rPr lang="en-US" dirty="0" smtClean="0"/>
              <a:t>keebum.kim@tta.or.kr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TDE-2019-0086-Finalizing_Rel-2_Conformance_Testing_Specs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Related Specs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Release 2 Related Specs,</a:t>
            </a:r>
          </a:p>
          <a:p>
            <a:pPr lvl="1"/>
            <a:r>
              <a:rPr lang="en-US" altLang="ko-KR" dirty="0"/>
              <a:t>TS 0017 Implementation Conformance Statements</a:t>
            </a:r>
          </a:p>
          <a:p>
            <a:pPr lvl="1"/>
            <a:r>
              <a:rPr lang="en-US" altLang="ko-KR" dirty="0"/>
              <a:t>TS 0018 Test Suite Structure and Test Purposes</a:t>
            </a:r>
          </a:p>
          <a:p>
            <a:pPr lvl="1"/>
            <a:r>
              <a:rPr lang="en-US" altLang="ko-KR" dirty="0"/>
              <a:t>TS 0019 Abstract Test Suite &amp; implementation </a:t>
            </a:r>
            <a:r>
              <a:rPr lang="en-US" altLang="ko-KR" dirty="0" err="1"/>
              <a:t>eXtra</a:t>
            </a:r>
            <a:r>
              <a:rPr lang="en-US" altLang="ko-KR" dirty="0"/>
              <a:t> Information for Test</a:t>
            </a:r>
          </a:p>
          <a:p>
            <a:pPr lvl="1"/>
            <a:r>
              <a:rPr lang="en-US" altLang="ko-KR" dirty="0"/>
              <a:t>TS 0025 Product </a:t>
            </a:r>
            <a:r>
              <a:rPr lang="en-US" altLang="ko-KR" dirty="0" smtClean="0"/>
              <a:t>profiles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r>
              <a:rPr lang="en-US" altLang="ko-KR" dirty="0" smtClean="0"/>
              <a:t>Any Spec else?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5557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TS 0025 Product Profile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Release 2 Profiles</a:t>
            </a:r>
          </a:p>
          <a:p>
            <a:pPr lvl="1"/>
            <a:r>
              <a:rPr lang="en-US" altLang="ko-KR" dirty="0"/>
              <a:t>Constrained sensor as ADN</a:t>
            </a:r>
          </a:p>
          <a:p>
            <a:pPr lvl="1"/>
            <a:r>
              <a:rPr lang="en-US" altLang="ko-KR" dirty="0"/>
              <a:t>Constrained actuator as ADN</a:t>
            </a:r>
          </a:p>
          <a:p>
            <a:pPr lvl="1"/>
            <a:r>
              <a:rPr lang="en-US" altLang="ko-KR" dirty="0"/>
              <a:t>ADN profile 3</a:t>
            </a:r>
          </a:p>
          <a:p>
            <a:pPr lvl="1"/>
            <a:r>
              <a:rPr lang="en-US" altLang="ko-KR" dirty="0"/>
              <a:t>ADN Profile 4</a:t>
            </a:r>
          </a:p>
          <a:p>
            <a:pPr lvl="1"/>
            <a:r>
              <a:rPr lang="en-US" altLang="ko-KR" dirty="0"/>
              <a:t>IN Profile</a:t>
            </a:r>
          </a:p>
          <a:p>
            <a:pPr lvl="1"/>
            <a:r>
              <a:rPr lang="en-US" altLang="ko-KR" dirty="0"/>
              <a:t>Constrained actuator as ASN</a:t>
            </a:r>
          </a:p>
          <a:p>
            <a:pPr lvl="1"/>
            <a:r>
              <a:rPr lang="en-US" altLang="ko-KR" dirty="0"/>
              <a:t>Gateway as </a:t>
            </a:r>
            <a:r>
              <a:rPr lang="en-US" altLang="ko-KR" dirty="0" smtClean="0"/>
              <a:t>MN</a:t>
            </a:r>
          </a:p>
          <a:p>
            <a:pPr lvl="1"/>
            <a:endParaRPr lang="en-US" altLang="ko-KR" dirty="0"/>
          </a:p>
          <a:p>
            <a:r>
              <a:rPr lang="en-US" altLang="ko-KR" dirty="0" smtClean="0"/>
              <a:t>No</a:t>
            </a:r>
            <a:r>
              <a:rPr lang="ko-KR" altLang="en-US" smtClean="0"/>
              <a:t> </a:t>
            </a:r>
            <a:r>
              <a:rPr lang="en-US" altLang="ko-KR" dirty="0" smtClean="0"/>
              <a:t>more changes in profiles?</a:t>
            </a:r>
          </a:p>
          <a:p>
            <a:r>
              <a:rPr lang="en-US" altLang="ko-KR" dirty="0" smtClean="0"/>
              <a:t>Comparing to Rel-1 profiles, except IN profile, nothing changed. Could we say it is a Rel-2 Profile? Or remove it?</a:t>
            </a:r>
          </a:p>
          <a:p>
            <a:r>
              <a:rPr lang="en-US" altLang="ko-KR" dirty="0" smtClean="0"/>
              <a:t>Remove Extendable </a:t>
            </a:r>
            <a:r>
              <a:rPr lang="en-US" altLang="ko-KR" dirty="0"/>
              <a:t>feature </a:t>
            </a:r>
            <a:r>
              <a:rPr lang="en-US" altLang="ko-KR" dirty="0" smtClean="0"/>
              <a:t>sets in all Profiles? </a:t>
            </a:r>
          </a:p>
          <a:p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3310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TS 0025 Product Profile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635670"/>
          </a:xfrm>
        </p:spPr>
        <p:txBody>
          <a:bodyPr/>
          <a:lstStyle/>
          <a:p>
            <a:r>
              <a:rPr lang="en-US" altLang="ko-KR" dirty="0" smtClean="0"/>
              <a:t>Feature set table format</a:t>
            </a:r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39" y="2388428"/>
            <a:ext cx="4799694" cy="384392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89607" y="2072134"/>
            <a:ext cx="1360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ADN Profiles</a:t>
            </a:r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886" y="2388428"/>
            <a:ext cx="5773825" cy="456868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393308" y="2072134"/>
            <a:ext cx="1052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I</a:t>
            </a:r>
            <a:r>
              <a:rPr lang="en-US" altLang="ko-KR" dirty="0" smtClean="0"/>
              <a:t>N Profile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160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TS 0025 Product Profile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34695" y="1493919"/>
            <a:ext cx="11299842" cy="4351338"/>
          </a:xfrm>
        </p:spPr>
        <p:txBody>
          <a:bodyPr>
            <a:normAutofit fontScale="85000" lnSpcReduction="20000"/>
          </a:bodyPr>
          <a:lstStyle/>
          <a:p>
            <a:r>
              <a:rPr lang="en-US" altLang="ko-KR" dirty="0" smtClean="0"/>
              <a:t>Missing TPs (IN Profile)</a:t>
            </a:r>
          </a:p>
          <a:p>
            <a:pPr lvl="1"/>
            <a:r>
              <a:rPr lang="en-US" altLang="ko-KR" dirty="0"/>
              <a:t>CE/GEN/00002/00001	Support blocking request</a:t>
            </a:r>
          </a:p>
          <a:p>
            <a:pPr lvl="1"/>
            <a:r>
              <a:rPr lang="en-US" altLang="ko-KR" dirty="0"/>
              <a:t>CE/REG/00002/00004	AE registration/de-registration without a pre-assigned AE-ID in the </a:t>
            </a:r>
            <a:r>
              <a:rPr lang="en-US" altLang="ko-KR" dirty="0" smtClean="0"/>
              <a:t>					registration </a:t>
            </a:r>
            <a:r>
              <a:rPr lang="en-US" altLang="ko-KR" dirty="0"/>
              <a:t>request and where no AE-ID Stem is included.</a:t>
            </a:r>
          </a:p>
          <a:p>
            <a:pPr lvl="1"/>
            <a:r>
              <a:rPr lang="en-US" altLang="ko-KR" dirty="0"/>
              <a:t>CE/DMR/00003/00001	Support &lt;</a:t>
            </a:r>
            <a:r>
              <a:rPr lang="en-US" altLang="ko-KR" dirty="0" err="1"/>
              <a:t>flexcontainer</a:t>
            </a:r>
            <a:r>
              <a:rPr lang="en-US" altLang="ko-KR" dirty="0"/>
              <a:t>&gt; resource with attributes multiplicity equals 1</a:t>
            </a:r>
          </a:p>
          <a:p>
            <a:pPr lvl="1"/>
            <a:r>
              <a:rPr lang="en-US" altLang="ko-KR" dirty="0"/>
              <a:t>CE/DMR/00003/00002	Support the [</a:t>
            </a:r>
            <a:r>
              <a:rPr lang="en-US" altLang="ko-KR" dirty="0" err="1"/>
              <a:t>customAttribute</a:t>
            </a:r>
            <a:r>
              <a:rPr lang="en-US" altLang="ko-KR" dirty="0"/>
              <a:t>] attribute of &lt;</a:t>
            </a:r>
            <a:r>
              <a:rPr lang="en-US" altLang="ko-KR" dirty="0" err="1"/>
              <a:t>flexcontainer</a:t>
            </a:r>
            <a:r>
              <a:rPr lang="en-US" altLang="ko-KR" dirty="0"/>
              <a:t>&gt; resource</a:t>
            </a:r>
          </a:p>
          <a:p>
            <a:pPr lvl="1"/>
            <a:r>
              <a:rPr lang="en-US" altLang="ko-KR" dirty="0"/>
              <a:t>CE/GMG/00002/00001	Support </a:t>
            </a:r>
            <a:r>
              <a:rPr lang="en-US" altLang="ko-KR" dirty="0" err="1"/>
              <a:t>consistencyStrategy</a:t>
            </a:r>
            <a:endParaRPr lang="en-US" altLang="ko-KR" dirty="0"/>
          </a:p>
          <a:p>
            <a:pPr lvl="1"/>
            <a:r>
              <a:rPr lang="en-US" altLang="ko-KR" dirty="0"/>
              <a:t>CE/GMG/00003/00001	Fan out of request to all members</a:t>
            </a:r>
          </a:p>
          <a:p>
            <a:pPr lvl="1"/>
            <a:r>
              <a:rPr lang="en-US" altLang="ko-KR" dirty="0"/>
              <a:t>CE/GMG/00003/00002	Create sub group resource in case multiple members belong to </a:t>
            </a:r>
            <a:r>
              <a:rPr lang="en-US" altLang="ko-KR"/>
              <a:t>same </a:t>
            </a:r>
            <a:r>
              <a:rPr lang="en-US" altLang="ko-KR" smtClean="0"/>
              <a:t>					member </a:t>
            </a:r>
            <a:r>
              <a:rPr lang="en-US" altLang="ko-KR" dirty="0"/>
              <a:t>CSE</a:t>
            </a:r>
          </a:p>
          <a:p>
            <a:pPr lvl="1"/>
            <a:r>
              <a:rPr lang="en-US" altLang="ko-KR" dirty="0"/>
              <a:t>CE/GMG/00003/00003	Create &lt;subscription&gt; resource via group </a:t>
            </a:r>
          </a:p>
          <a:p>
            <a:pPr lvl="1"/>
            <a:r>
              <a:rPr lang="en-US" altLang="ko-KR" dirty="0"/>
              <a:t>CE/DIS/00001/00003	Support discovery with </a:t>
            </a:r>
            <a:r>
              <a:rPr lang="en-US" altLang="ko-KR" dirty="0" err="1"/>
              <a:t>filterCriteria</a:t>
            </a:r>
            <a:r>
              <a:rPr lang="en-US" altLang="ko-KR" dirty="0"/>
              <a:t> (level, offset)</a:t>
            </a:r>
          </a:p>
          <a:p>
            <a:pPr lvl="1"/>
            <a:r>
              <a:rPr lang="en-US" altLang="ko-KR" dirty="0"/>
              <a:t>CE/DIS/00001/00004	Support discovery with content filter (</a:t>
            </a:r>
            <a:r>
              <a:rPr lang="en-US" altLang="ko-KR" dirty="0" err="1"/>
              <a:t>contentFilterSyntax</a:t>
            </a:r>
            <a:r>
              <a:rPr lang="en-US" altLang="ko-KR" dirty="0"/>
              <a:t>, </a:t>
            </a:r>
            <a:r>
              <a:rPr lang="en-US" altLang="ko-KR" dirty="0" smtClean="0"/>
              <a:t>   						</a:t>
            </a:r>
            <a:r>
              <a:rPr lang="en-US" altLang="ko-KR" dirty="0" err="1" smtClean="0"/>
              <a:t>contentFilterQuery</a:t>
            </a:r>
            <a:r>
              <a:rPr lang="en-US" altLang="ko-KR" dirty="0" smtClean="0"/>
              <a:t> </a:t>
            </a:r>
            <a:r>
              <a:rPr lang="en-US" altLang="ko-KR" dirty="0"/>
              <a:t>of </a:t>
            </a:r>
            <a:r>
              <a:rPr lang="en-US" altLang="ko-KR" dirty="0" err="1"/>
              <a:t>filterCriteria</a:t>
            </a:r>
            <a:r>
              <a:rPr lang="en-US" altLang="ko-KR" dirty="0"/>
              <a:t>)</a:t>
            </a:r>
          </a:p>
          <a:p>
            <a:pPr lvl="1"/>
            <a:r>
              <a:rPr lang="en-US" altLang="ko-KR" dirty="0"/>
              <a:t>CE/DIS/00001/00005	Support discovery with </a:t>
            </a:r>
            <a:r>
              <a:rPr lang="en-US" altLang="ko-KR" dirty="0" err="1"/>
              <a:t>filterCriteria</a:t>
            </a:r>
            <a:r>
              <a:rPr lang="en-US" altLang="ko-KR" dirty="0"/>
              <a:t> (</a:t>
            </a:r>
            <a:r>
              <a:rPr lang="en-US" altLang="ko-KR" dirty="0" err="1"/>
              <a:t>filterOperation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3962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143</Words>
  <Application>Microsoft Office PowerPoint</Application>
  <PresentationFormat>와이드스크린</PresentationFormat>
  <Paragraphs>44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Myriad Pro</vt:lpstr>
      <vt:lpstr>Myriad Pro Light</vt:lpstr>
      <vt:lpstr>맑은 고딕</vt:lpstr>
      <vt:lpstr>Arial</vt:lpstr>
      <vt:lpstr>Calibri</vt:lpstr>
      <vt:lpstr>Office Theme</vt:lpstr>
      <vt:lpstr>Finalizing Rel-2 Conformance Testing Specs</vt:lpstr>
      <vt:lpstr>Related Specs</vt:lpstr>
      <vt:lpstr>TS 0025 Product Profile</vt:lpstr>
      <vt:lpstr>TS 0025 Product Profile</vt:lpstr>
      <vt:lpstr>TS 0025 Product Profile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21</cp:revision>
  <dcterms:created xsi:type="dcterms:W3CDTF">2017-09-21T15:46:31Z</dcterms:created>
  <dcterms:modified xsi:type="dcterms:W3CDTF">2019-05-20T19:25:59Z</dcterms:modified>
</cp:coreProperties>
</file>