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2" r:id="rId5"/>
    <p:sldId id="265" r:id="rId6"/>
    <p:sldId id="263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keebum.kim@tta.or.kr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GCF oneM2M Certification Program Updates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Keebum Kim, TTA, </a:t>
            </a:r>
            <a:r>
              <a:rPr lang="en-US" dirty="0" smtClean="0">
                <a:hlinkClick r:id="rId2"/>
              </a:rPr>
              <a:t>keebum.kim@tta.or.kr</a:t>
            </a:r>
            <a:endParaRPr lang="en-US" dirty="0" smtClean="0"/>
          </a:p>
          <a:p>
            <a:r>
              <a:rPr lang="en-US" dirty="0" smtClean="0"/>
              <a:t>TDE #40</a:t>
            </a:r>
          </a:p>
        </p:txBody>
      </p:sp>
    </p:spTree>
    <p:extLst>
      <p:ext uri="{BB962C8B-B14F-4D97-AF65-F5344CB8AC3E}">
        <p14:creationId xmlns:p14="http://schemas.microsoft.com/office/powerpoint/2010/main" val="182720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GCF-TTA MoU</a:t>
            </a:r>
            <a:endParaRPr lang="ko-KR" altLang="en-US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9" y="1318358"/>
            <a:ext cx="10737750" cy="3365629"/>
          </a:xfrm>
        </p:spPr>
      </p:pic>
      <p:sp>
        <p:nvSpPr>
          <p:cNvPr id="7" name="내용 개체 틀 2"/>
          <p:cNvSpPr txBox="1">
            <a:spLocks/>
          </p:cNvSpPr>
          <p:nvPr/>
        </p:nvSpPr>
        <p:spPr>
          <a:xfrm>
            <a:off x="334696" y="4828775"/>
            <a:ext cx="10919458" cy="101648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C0000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First</a:t>
            </a:r>
            <a:r>
              <a:rPr lang="ko-KR" altLang="en-US" smtClean="0"/>
              <a:t> </a:t>
            </a:r>
            <a:r>
              <a:rPr lang="en-US" altLang="ko-KR" dirty="0" smtClean="0"/>
              <a:t>MoU document with brief contents was concluded on 2019.02.26 at MWC 19.</a:t>
            </a:r>
          </a:p>
          <a:p>
            <a:r>
              <a:rPr lang="en-US" altLang="ko-KR" dirty="0" smtClean="0"/>
              <a:t>Second, MoU Annex2 document including detailed descriptions was concluded on 2019.04.26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2817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Current Status of GCF oneM2M Certification Program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ko-KR" dirty="0"/>
              <a:t>First Draft for oneM2M WI (IAG#6, 01/2018)</a:t>
            </a:r>
          </a:p>
          <a:p>
            <a:pPr lvl="1"/>
            <a:r>
              <a:rPr lang="en-US" altLang="ko-KR" dirty="0"/>
              <a:t>oneM2M Interoperability Testing (WI-291)</a:t>
            </a:r>
          </a:p>
          <a:p>
            <a:pPr lvl="1"/>
            <a:r>
              <a:rPr lang="en-US" altLang="ko-KR" dirty="0"/>
              <a:t>oneM2M Conformance Testing (WI-292)</a:t>
            </a:r>
          </a:p>
          <a:p>
            <a:endParaRPr lang="en-US" altLang="ko-KR" dirty="0"/>
          </a:p>
          <a:p>
            <a:r>
              <a:rPr lang="en-US" altLang="ko-KR" dirty="0"/>
              <a:t>GCF-oneM2M Joint Workshop (oneM2M TP#32, 05/2018)</a:t>
            </a:r>
          </a:p>
          <a:p>
            <a:pPr lvl="1"/>
            <a:r>
              <a:rPr lang="en-US" altLang="ko-KR" dirty="0"/>
              <a:t>Exchanging information, Consultation on cooperation</a:t>
            </a:r>
          </a:p>
          <a:p>
            <a:endParaRPr lang="en-US" altLang="ko-KR" dirty="0"/>
          </a:p>
          <a:p>
            <a:r>
              <a:rPr lang="en-US" altLang="ko-KR" dirty="0"/>
              <a:t>Approval of WI-291, WI-292 (IAG#14, 10/2018)</a:t>
            </a:r>
          </a:p>
          <a:p>
            <a:pPr lvl="1"/>
            <a:r>
              <a:rPr lang="en-US" altLang="ko-KR" dirty="0"/>
              <a:t>oneM2M Interoperability Testing (WI-291) Approved. (IAG#14)</a:t>
            </a:r>
          </a:p>
          <a:p>
            <a:pPr lvl="1"/>
            <a:r>
              <a:rPr lang="en-US" altLang="ko-KR" dirty="0"/>
              <a:t>oneM2M Conformance Testing (WI-292) Approved. (IAG#16bis)</a:t>
            </a:r>
          </a:p>
          <a:p>
            <a:endParaRPr lang="en-US" altLang="ko-KR" dirty="0"/>
          </a:p>
          <a:p>
            <a:r>
              <a:rPr lang="en-US" altLang="ko-KR" dirty="0"/>
              <a:t>Completion of Test System validation (IAG#16, 01/2019)</a:t>
            </a:r>
          </a:p>
          <a:p>
            <a:pPr lvl="1"/>
            <a:r>
              <a:rPr lang="en-US" altLang="ko-KR" dirty="0"/>
              <a:t>Complete of the oneM2M conformance test system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4474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Policy in GCF oneM2M Certification Program 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oneM2M Conformance Testing</a:t>
            </a:r>
          </a:p>
          <a:p>
            <a:pPr lvl="1"/>
            <a:r>
              <a:rPr lang="en-US" altLang="ko-KR" dirty="0"/>
              <a:t>RTOs must have ISO17025 for conformance.</a:t>
            </a:r>
          </a:p>
          <a:p>
            <a:pPr lvl="1"/>
            <a:r>
              <a:rPr lang="en-US" altLang="ko-KR" dirty="0"/>
              <a:t>RTOs must use validated test platform which is proven by GCF test platform validation process.</a:t>
            </a:r>
          </a:p>
          <a:p>
            <a:endParaRPr lang="en-US" altLang="ko-KR" dirty="0"/>
          </a:p>
          <a:p>
            <a:r>
              <a:rPr lang="en-US" altLang="ko-KR" dirty="0"/>
              <a:t>oneM2M Interoperability Testing</a:t>
            </a:r>
          </a:p>
          <a:p>
            <a:pPr lvl="1"/>
            <a:r>
              <a:rPr lang="en-US" altLang="ko-KR" dirty="0"/>
              <a:t>Work Item Certification Entry Criteria (CEC) : At least one approved RTO is able to execute the test cases. (from WI-291)</a:t>
            </a:r>
          </a:p>
          <a:p>
            <a:pPr lvl="1"/>
            <a:r>
              <a:rPr lang="en-US" altLang="ko-KR" dirty="0"/>
              <a:t>Requirements of ISO17025? Test equipment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1592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Issues for the successful operation of oneM2M Certification Program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/>
              <a:t>According to the policy in GCF, any RTO could be a validation organization to progress oneM2M conformance test platform validation.</a:t>
            </a:r>
          </a:p>
          <a:p>
            <a:pPr lvl="1"/>
            <a:r>
              <a:rPr lang="en-US" altLang="ko-KR" dirty="0"/>
              <a:t>Poor quality of the test platform could effect the quality of the conformance test.</a:t>
            </a:r>
          </a:p>
          <a:p>
            <a:endParaRPr lang="en-US" altLang="ko-KR" dirty="0"/>
          </a:p>
          <a:p>
            <a:r>
              <a:rPr lang="en-US" altLang="ko-KR" dirty="0"/>
              <a:t>Because of the lack of validated test equipment for interoperability test, to ensure the quality of the testing, RTO audit policy is necessary. </a:t>
            </a:r>
          </a:p>
          <a:p>
            <a:pPr lvl="1"/>
            <a:r>
              <a:rPr lang="en-US" altLang="ko-KR" dirty="0"/>
              <a:t>Interoperability test equipment mostly be the ordinarily certified product.</a:t>
            </a:r>
          </a:p>
          <a:p>
            <a:pPr lvl="1"/>
            <a:r>
              <a:rPr lang="en-US" altLang="ko-KR" dirty="0"/>
              <a:t>Unlike with the conformance test platform, performing the interoperability test could be difficult and could cause unexpected result.</a:t>
            </a:r>
          </a:p>
          <a:p>
            <a:endParaRPr lang="en-US" altLang="ko-KR" dirty="0"/>
          </a:p>
          <a:p>
            <a:r>
              <a:rPr lang="en-US" altLang="ko-KR" dirty="0"/>
              <a:t>Comparing to 3GPP technology, oneM2M certification program is newly born.</a:t>
            </a:r>
          </a:p>
          <a:p>
            <a:pPr lvl="1"/>
            <a:r>
              <a:rPr lang="en-US" altLang="ko-KR" dirty="0"/>
              <a:t>Less experts to review the test results before the device declaration.</a:t>
            </a:r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2954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8457612" cy="1173570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Proposal to ensure the quality of oneM2M Certification Program in GCF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/>
              <a:t>To ensure the quality of oneM2M Certification Program,</a:t>
            </a:r>
          </a:p>
          <a:p>
            <a:pPr lvl="1"/>
            <a:r>
              <a:rPr lang="en-US" altLang="ko-KR" dirty="0"/>
              <a:t>mandate ACE for certain period.</a:t>
            </a:r>
          </a:p>
          <a:p>
            <a:pPr lvl="1"/>
            <a:r>
              <a:rPr lang="en-US" altLang="ko-KR" dirty="0"/>
              <a:t>Previously TTA as the certification body, reviewed the test report and the results in detail. </a:t>
            </a:r>
          </a:p>
          <a:p>
            <a:endParaRPr lang="en-US" altLang="ko-KR" dirty="0"/>
          </a:p>
          <a:p>
            <a:r>
              <a:rPr lang="en-US" altLang="ko-KR" dirty="0"/>
              <a:t>designate the previous certification body as the only validation organization for a period.</a:t>
            </a:r>
          </a:p>
          <a:p>
            <a:pPr lvl="1"/>
            <a:r>
              <a:rPr lang="en-US" altLang="ko-KR" dirty="0"/>
              <a:t>Conformance test quality could be guaranteed by controlling the quality of the test platform.</a:t>
            </a:r>
          </a:p>
          <a:p>
            <a:endParaRPr lang="en-US" altLang="ko-KR" dirty="0"/>
          </a:p>
          <a:p>
            <a:r>
              <a:rPr lang="en-US" altLang="ko-KR" dirty="0"/>
              <a:t>apply audit system to ensure the interoperability testing.</a:t>
            </a:r>
          </a:p>
          <a:p>
            <a:pPr lvl="1"/>
            <a:r>
              <a:rPr lang="en-US" altLang="ko-KR" dirty="0"/>
              <a:t>Previous certification body will be the Auditor Body for a period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21161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Further </a:t>
            </a:r>
            <a:r>
              <a:rPr lang="en-US" altLang="ko-KR" dirty="0"/>
              <a:t>Actions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Preparing oneM2M WI CRs</a:t>
            </a:r>
          </a:p>
          <a:p>
            <a:pPr lvl="1"/>
            <a:r>
              <a:rPr lang="en-US" altLang="ko-KR" dirty="0"/>
              <a:t>Targeting IAG#20 (5/23), </a:t>
            </a:r>
            <a:r>
              <a:rPr lang="en-US" altLang="ko-KR" dirty="0" smtClean="0"/>
              <a:t>IAG#21 </a:t>
            </a:r>
            <a:r>
              <a:rPr lang="en-US" altLang="ko-KR" dirty="0"/>
              <a:t>(6/18)</a:t>
            </a:r>
          </a:p>
          <a:p>
            <a:pPr lvl="1"/>
            <a:r>
              <a:rPr lang="en-US" altLang="ko-KR" dirty="0"/>
              <a:t>Including some minor changes for Rel-1</a:t>
            </a:r>
          </a:p>
          <a:p>
            <a:pPr lvl="1"/>
            <a:r>
              <a:rPr lang="en-US" altLang="ko-KR" dirty="0"/>
              <a:t>Getting approval at SG#79 (6/25-27)</a:t>
            </a:r>
          </a:p>
          <a:p>
            <a:pPr lvl="1"/>
            <a:r>
              <a:rPr lang="en-US" altLang="ko-KR" dirty="0"/>
              <a:t>Preparing oneM2M Rel-2 </a:t>
            </a:r>
            <a:r>
              <a:rPr lang="en-US" altLang="ko-KR" dirty="0" err="1"/>
              <a:t>WIs.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Final official launch for oneM2M Certification Program</a:t>
            </a:r>
          </a:p>
          <a:p>
            <a:pPr lvl="1"/>
            <a:r>
              <a:rPr lang="en-US" altLang="ko-KR" dirty="0"/>
              <a:t>After approval at SG#79, targeting 1st of July 2019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71663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Thanks,</a:t>
            </a:r>
            <a:endParaRPr lang="ko-KR" alt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462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476</Words>
  <Application>Microsoft Office PowerPoint</Application>
  <PresentationFormat>와이드스크린</PresentationFormat>
  <Paragraphs>59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Myriad Pro</vt:lpstr>
      <vt:lpstr>Myriad Pro Light</vt:lpstr>
      <vt:lpstr>맑은 고딕</vt:lpstr>
      <vt:lpstr>Arial</vt:lpstr>
      <vt:lpstr>Calibri</vt:lpstr>
      <vt:lpstr>Office Theme</vt:lpstr>
      <vt:lpstr>GCF oneM2M Certification Program Updates</vt:lpstr>
      <vt:lpstr>GCF-TTA MoU</vt:lpstr>
      <vt:lpstr>Current Status of GCF oneM2M Certification Program</vt:lpstr>
      <vt:lpstr>Policy in GCF oneM2M Certification Program </vt:lpstr>
      <vt:lpstr>Issues for the successful operation of oneM2M Certification Program</vt:lpstr>
      <vt:lpstr>Proposal to ensure the quality of oneM2M Certification Program in GCF</vt:lpstr>
      <vt:lpstr>Further Actions</vt:lpstr>
      <vt:lpstr>Thanks,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17</cp:revision>
  <dcterms:created xsi:type="dcterms:W3CDTF">2017-09-21T15:46:31Z</dcterms:created>
  <dcterms:modified xsi:type="dcterms:W3CDTF">2019-05-22T07:06:14Z</dcterms:modified>
</cp:coreProperties>
</file>