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5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092545"/>
            <a:ext cx="11296184" cy="2387600"/>
          </a:xfrm>
        </p:spPr>
        <p:txBody>
          <a:bodyPr/>
          <a:lstStyle/>
          <a:p>
            <a:r>
              <a:rPr lang="en-US" dirty="0" smtClean="0"/>
              <a:t>Suggestion </a:t>
            </a:r>
            <a:r>
              <a:rPr lang="en-US" dirty="0"/>
              <a:t>on </a:t>
            </a:r>
            <a:r>
              <a:rPr lang="en-US" dirty="0" smtClean="0"/>
              <a:t>IN-Profile </a:t>
            </a:r>
            <a:r>
              <a:rPr lang="en-US" dirty="0"/>
              <a:t>for Rel2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SeungMyeong</a:t>
            </a:r>
            <a:r>
              <a:rPr lang="en-US" dirty="0" smtClean="0"/>
              <a:t> </a:t>
            </a:r>
            <a:r>
              <a:rPr lang="en-US" dirty="0" err="1" smtClean="0"/>
              <a:t>Jeong</a:t>
            </a:r>
            <a:r>
              <a:rPr lang="en-US" dirty="0" smtClean="0"/>
              <a:t>, KETI</a:t>
            </a:r>
            <a:r>
              <a:rPr lang="en-US" dirty="0"/>
              <a:t>, </a:t>
            </a:r>
            <a:r>
              <a:rPr lang="en-US" dirty="0" smtClean="0"/>
              <a:t>sm.jeong@keti.re.kr</a:t>
            </a:r>
          </a:p>
          <a:p>
            <a:r>
              <a:rPr lang="en-US" altLang="ko-KR" dirty="0"/>
              <a:t>Il </a:t>
            </a:r>
            <a:r>
              <a:rPr lang="en-US" altLang="ko-KR" dirty="0" err="1"/>
              <a:t>Yeup</a:t>
            </a:r>
            <a:r>
              <a:rPr lang="en-US" altLang="ko-KR" dirty="0"/>
              <a:t>, </a:t>
            </a:r>
            <a:r>
              <a:rPr lang="en-US" altLang="ko-KR" dirty="0" err="1"/>
              <a:t>Ahn</a:t>
            </a:r>
            <a:r>
              <a:rPr lang="en-US" altLang="ko-KR" dirty="0"/>
              <a:t>, KETI, iyahn@keti.re.kr</a:t>
            </a:r>
          </a:p>
          <a:p>
            <a:r>
              <a:rPr lang="en-US" altLang="ko-KR" dirty="0" smtClean="0"/>
              <a:t>InSong Lee, </a:t>
            </a:r>
            <a:r>
              <a:rPr lang="en-US" altLang="ko-KR" dirty="0"/>
              <a:t>KETI, </a:t>
            </a:r>
            <a:r>
              <a:rPr lang="en-US" altLang="ko-KR" dirty="0" smtClean="0"/>
              <a:t>insong@keti.re.kr</a:t>
            </a:r>
            <a:endParaRPr lang="en-US" altLang="ko-KR" dirty="0"/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TS 0025 Product Profile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To get oneM2M Release2 certification, developers must develop based on the mandatory feature set.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Can we modify the Fundamental feature set?</a:t>
            </a:r>
          </a:p>
          <a:p>
            <a:endParaRPr lang="en-US" altLang="ko-KR" dirty="0"/>
          </a:p>
          <a:p>
            <a:r>
              <a:rPr lang="en-US" altLang="ko-KR" dirty="0" smtClean="0"/>
              <a:t>Remove some Feature that is not really useful or hard to develop.</a:t>
            </a:r>
          </a:p>
        </p:txBody>
      </p:sp>
    </p:spTree>
    <p:extLst>
      <p:ext uri="{BB962C8B-B14F-4D97-AF65-F5344CB8AC3E}">
        <p14:creationId xmlns:p14="http://schemas.microsoft.com/office/powerpoint/2010/main" val="2995557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TS 0025 Product Profile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34695" y="1493919"/>
            <a:ext cx="11299842" cy="435133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Would be good to do without those features (IN </a:t>
            </a:r>
            <a:r>
              <a:rPr lang="en-US" altLang="ko-KR" dirty="0" smtClean="0"/>
              <a:t>Profile)</a:t>
            </a:r>
          </a:p>
          <a:p>
            <a:pPr lvl="1"/>
            <a:r>
              <a:rPr lang="en-US" altLang="ko-KR" dirty="0" smtClean="0"/>
              <a:t>CE/GMG/00003/00002</a:t>
            </a:r>
            <a:r>
              <a:rPr lang="en-US" altLang="ko-KR" dirty="0"/>
              <a:t>	Create sub group resource in case multiple members belong </a:t>
            </a:r>
            <a:r>
              <a:rPr lang="en-US" altLang="ko-KR" dirty="0" smtClean="0"/>
              <a:t>				to </a:t>
            </a:r>
            <a:r>
              <a:rPr lang="en-US" altLang="ko-KR" dirty="0"/>
              <a:t>same </a:t>
            </a:r>
            <a:r>
              <a:rPr lang="en-US" altLang="ko-KR" dirty="0" smtClean="0"/>
              <a:t>member </a:t>
            </a:r>
            <a:r>
              <a:rPr lang="en-US" altLang="ko-KR" dirty="0"/>
              <a:t>CSE</a:t>
            </a:r>
          </a:p>
          <a:p>
            <a:pPr lvl="1"/>
            <a:r>
              <a:rPr lang="en-US" altLang="ko-KR" dirty="0"/>
              <a:t>CE/GMG/00003/00003	Create &lt;subscription&gt; resource via group </a:t>
            </a:r>
            <a:endParaRPr lang="en-US" altLang="ko-KR" dirty="0" smtClean="0"/>
          </a:p>
          <a:p>
            <a:pPr lvl="1"/>
            <a:r>
              <a:rPr lang="en-US" altLang="ko-KR" dirty="0"/>
              <a:t>CE/DIS/00001/00004	Support discovery with content filter (</a:t>
            </a:r>
            <a:r>
              <a:rPr lang="en-US" altLang="ko-KR" dirty="0" err="1"/>
              <a:t>contentFilterSyntax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/>
              <a:t>	</a:t>
            </a:r>
            <a:r>
              <a:rPr lang="en-US" altLang="ko-KR" dirty="0" smtClean="0"/>
              <a:t>			</a:t>
            </a:r>
            <a:r>
              <a:rPr lang="en-US" altLang="ko-KR" dirty="0" err="1" smtClean="0"/>
              <a:t>contentFilterQuery</a:t>
            </a:r>
            <a:r>
              <a:rPr lang="en-US" altLang="ko-KR" dirty="0" smtClean="0"/>
              <a:t> </a:t>
            </a:r>
            <a:r>
              <a:rPr lang="en-US" altLang="ko-KR" dirty="0"/>
              <a:t>of </a:t>
            </a:r>
            <a:r>
              <a:rPr lang="en-US" altLang="ko-KR" dirty="0" err="1"/>
              <a:t>filterCriteria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pPr lvl="1"/>
            <a:r>
              <a:rPr lang="en-US" altLang="ko-KR" dirty="0"/>
              <a:t>CE/GEN/00002/00002	Support of request with result content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3962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83</Words>
  <Application>Microsoft Office PowerPoint</Application>
  <PresentationFormat>와이드스크린</PresentationFormat>
  <Paragraphs>17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Myriad Pro</vt:lpstr>
      <vt:lpstr>Myriad Pro Light</vt:lpstr>
      <vt:lpstr>맑은 고딕</vt:lpstr>
      <vt:lpstr>Arial</vt:lpstr>
      <vt:lpstr>Calibri</vt:lpstr>
      <vt:lpstr>Office Theme</vt:lpstr>
      <vt:lpstr>Suggestion on IN-Profile for Rel2 </vt:lpstr>
      <vt:lpstr>TS 0025 Product Profile</vt:lpstr>
      <vt:lpstr>TS 0025 Product Profile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InSong(KETI)_R02</cp:lastModifiedBy>
  <cp:revision>28</cp:revision>
  <dcterms:created xsi:type="dcterms:W3CDTF">2017-09-21T15:46:31Z</dcterms:created>
  <dcterms:modified xsi:type="dcterms:W3CDTF">2019-05-22T22:23:43Z</dcterms:modified>
</cp:coreProperties>
</file>