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6" r:id="rId3"/>
    <p:sldId id="281" r:id="rId4"/>
    <p:sldId id="278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8" autoAdjust="0"/>
    <p:restoredTop sz="94664"/>
  </p:normalViewPr>
  <p:slideViewPr>
    <p:cSldViewPr snapToGrid="0">
      <p:cViewPr varScale="1">
        <p:scale>
          <a:sx n="138" d="100"/>
          <a:sy n="138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24/05/19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Discussion on </a:t>
            </a:r>
            <a:br>
              <a:rPr lang="en-US" sz="5400" dirty="0"/>
            </a:br>
            <a:r>
              <a:rPr lang="en-US" sz="5400" dirty="0"/>
              <a:t>S-Stem-AD-ID registration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oneM2M TDE#40</a:t>
            </a:r>
          </a:p>
          <a:p>
            <a:r>
              <a:rPr lang="en-US" dirty="0"/>
              <a:t>KETI, SeungMyeong </a:t>
            </a:r>
            <a:r>
              <a:rPr lang="en-US" dirty="0" err="1"/>
              <a:t>Jeong</a:t>
            </a:r>
            <a:endParaRPr lang="en-US" dirty="0"/>
          </a:p>
          <a:p>
            <a:r>
              <a:rPr lang="en-US" dirty="0" err="1"/>
              <a:t>Convida</a:t>
            </a:r>
            <a:r>
              <a:rPr lang="en-US" dirty="0"/>
              <a:t> Wireless, </a:t>
            </a:r>
            <a:r>
              <a:rPr lang="en-US"/>
              <a:t>Bob Flynn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 dirty="0"/>
              <a:t>The </a:t>
            </a:r>
            <a:r>
              <a:rPr lang="fr-FR" altLang="ko-KR" dirty="0" err="1"/>
              <a:t>same</a:t>
            </a:r>
            <a:r>
              <a:rPr lang="fr-FR" altLang="ko-KR" dirty="0"/>
              <a:t> discussion </a:t>
            </a:r>
            <a:r>
              <a:rPr lang="fr-FR" altLang="ko-KR" dirty="0" err="1"/>
              <a:t>before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7" y="1493919"/>
            <a:ext cx="5354904" cy="4768047"/>
          </a:xfrm>
        </p:spPr>
        <p:txBody>
          <a:bodyPr>
            <a:normAutofit/>
          </a:bodyPr>
          <a:lstStyle/>
          <a:p>
            <a:r>
              <a:rPr lang="en-US" dirty="0"/>
              <a:t>At TP#36, with the ARC-2018-0221-Discussion_on_Rel-4_TS-0001_Simplification</a:t>
            </a:r>
          </a:p>
          <a:p>
            <a:pPr lvl="1"/>
            <a:r>
              <a:rPr lang="en-US" dirty="0"/>
              <a:t>it was suggested </a:t>
            </a:r>
            <a:r>
              <a:rPr lang="en-US" dirty="0">
                <a:solidFill>
                  <a:srgbClr val="FF0000"/>
                </a:solidFill>
              </a:rPr>
              <a:t>NOT TO USE </a:t>
            </a:r>
            <a:r>
              <a:rPr lang="en-US" dirty="0"/>
              <a:t>&lt;</a:t>
            </a:r>
            <a:r>
              <a:rPr lang="en-US" dirty="0" err="1"/>
              <a:t>AEAnnc</a:t>
            </a:r>
            <a:r>
              <a:rPr lang="en-US" dirty="0"/>
              <a:t>&gt; resource for S-Stem-AE-ID registration</a:t>
            </a:r>
          </a:p>
          <a:p>
            <a:pPr lvl="1"/>
            <a:r>
              <a:rPr lang="en-US" dirty="0"/>
              <a:t>the motivations are</a:t>
            </a:r>
          </a:p>
          <a:p>
            <a:pPr lvl="2"/>
            <a:r>
              <a:rPr lang="en-US" dirty="0"/>
              <a:t>it makes AE registration really complicated or strange</a:t>
            </a:r>
          </a:p>
          <a:p>
            <a:pPr lvl="2"/>
            <a:r>
              <a:rPr lang="en-US" i="1" dirty="0" err="1"/>
              <a:t>AEAnnc</a:t>
            </a:r>
            <a:r>
              <a:rPr lang="en-US" dirty="0"/>
              <a:t> </a:t>
            </a:r>
            <a:r>
              <a:rPr lang="en-US" dirty="0" err="1"/>
              <a:t>resouce</a:t>
            </a:r>
            <a:r>
              <a:rPr lang="en-US" dirty="0"/>
              <a:t> procedures became different from </a:t>
            </a:r>
            <a:r>
              <a:rPr lang="en-US" i="1" dirty="0" err="1"/>
              <a:t>XXAnnc’</a:t>
            </a:r>
            <a:r>
              <a:rPr lang="en-US" dirty="0" err="1"/>
              <a:t>s</a:t>
            </a:r>
            <a:r>
              <a:rPr lang="en-US" dirty="0"/>
              <a:t>, which is </a:t>
            </a:r>
            <a:r>
              <a:rPr lang="en-US" dirty="0">
                <a:solidFill>
                  <a:srgbClr val="FF0000"/>
                </a:solidFill>
              </a:rPr>
              <a:t>UNNECESSARY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266A9-5870-AA4E-A186-57595094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2" y="1303277"/>
            <a:ext cx="6690493" cy="495868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4510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834540" cy="1173570"/>
          </a:xfrm>
        </p:spPr>
        <p:txBody>
          <a:bodyPr/>
          <a:lstStyle/>
          <a:p>
            <a:r>
              <a:rPr lang="fr-FR" altLang="ko-KR" dirty="0" err="1"/>
              <a:t>What’s</a:t>
            </a:r>
            <a:r>
              <a:rPr lang="fr-FR" altLang="ko-KR" dirty="0"/>
              <a:t> the situation?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781104" cy="4351338"/>
          </a:xfrm>
        </p:spPr>
        <p:txBody>
          <a:bodyPr>
            <a:normAutofit/>
          </a:bodyPr>
          <a:lstStyle/>
          <a:p>
            <a:r>
              <a:rPr lang="en-US" dirty="0"/>
              <a:t>What do we mean by “AE registration became complicated”?</a:t>
            </a:r>
          </a:p>
          <a:p>
            <a:pPr lvl="1"/>
            <a:r>
              <a:rPr lang="en-US" dirty="0"/>
              <a:t>&lt;AE&gt; resource creation gets failed when &lt;</a:t>
            </a:r>
            <a:r>
              <a:rPr lang="en-US" dirty="0" err="1"/>
              <a:t>AEAnnc</a:t>
            </a:r>
            <a:r>
              <a:rPr lang="en-US" dirty="0"/>
              <a:t>&gt; resource creation fails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unnecessary dependency for resource announcement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put S-Stem-AE-ID into </a:t>
            </a:r>
            <a:r>
              <a:rPr lang="en-US" dirty="0" err="1"/>
              <a:t>resourceID</a:t>
            </a:r>
            <a:r>
              <a:rPr lang="en-US" dirty="0"/>
              <a:t> of &lt;</a:t>
            </a:r>
            <a:r>
              <a:rPr lang="en-US" dirty="0" err="1"/>
              <a:t>AEAnnc</a:t>
            </a:r>
            <a:r>
              <a:rPr lang="en-US" dirty="0"/>
              <a:t>&gt; resource on IN-CSE first, and the same AE-ID is assigned to </a:t>
            </a:r>
            <a:r>
              <a:rPr lang="en-US" dirty="0" err="1"/>
              <a:t>resourceID</a:t>
            </a:r>
            <a:r>
              <a:rPr lang="en-US" dirty="0"/>
              <a:t> of &lt;</a:t>
            </a:r>
            <a:r>
              <a:rPr lang="en-US" dirty="0" err="1"/>
              <a:t>AEAnnc</a:t>
            </a:r>
            <a:r>
              <a:rPr lang="en-US" dirty="0"/>
              <a:t>&gt; resource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the only rule that we define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resourceID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which is completely implementation specific other than this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4DFEC-60AF-7C4D-9528-84CB0965D967}"/>
              </a:ext>
            </a:extLst>
          </p:cNvPr>
          <p:cNvSpPr/>
          <p:nvPr/>
        </p:nvSpPr>
        <p:spPr>
          <a:xfrm>
            <a:off x="4784436" y="3826606"/>
            <a:ext cx="7232074" cy="236218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spcAft>
                <a:spcPts val="900"/>
              </a:spcAft>
              <a:buFont typeface="Symbol" pitchFamily="2" charset="2"/>
              <a:buChar char=""/>
              <a:tabLst>
                <a:tab pos="467995" algn="l"/>
              </a:tabLst>
            </a:pP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007a: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 the validation and verification in </a:t>
            </a: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006a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completed successfully, the IN-CSE shall create 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GB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AEAnnc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resource with an Unstructured-CSE-relative-Resource-ID equal to the value of the AE-ID-Stem, </a:t>
            </a:r>
            <a:r>
              <a:rPr lang="en-GB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replace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AE-ID-Stem for the trailing ‘S’ character in the Unstructured-CSE-relative-Resource-ID present in the link attribute if the AE-ID-Stem was selected by the IN-CSE, and send a successful response to the Registrar CSE.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900"/>
              </a:spcAft>
              <a:buFont typeface="Symbol" pitchFamily="2" charset="2"/>
              <a:buChar char=""/>
              <a:tabLst>
                <a:tab pos="467995" algn="l"/>
              </a:tabLst>
            </a:pP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008a: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Upon reception of a successful response from the IN-CSE, the Registrar CSE shall use the Unstructured-CSE-relative-Resource-ID that was used for the 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GB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AEAnnc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resource on the IN-CSE also as the assigned Unstructured-CSE-relative-Resource-ID for the </a:t>
            </a: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&lt;AE&gt;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resource to be created on the Registrar CSE and continue with action (4) of </a:t>
            </a: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 002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non-registration related CREATE procedure in clause 10.1.</a:t>
            </a:r>
            <a:r>
              <a:rPr lang="en-GB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1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834540" cy="1173570"/>
          </a:xfrm>
        </p:spPr>
        <p:txBody>
          <a:bodyPr/>
          <a:lstStyle/>
          <a:p>
            <a:r>
              <a:rPr lang="fr-FR" altLang="ko-KR" dirty="0" err="1"/>
              <a:t>What’s</a:t>
            </a:r>
            <a:r>
              <a:rPr lang="fr-FR" altLang="ko-KR" dirty="0"/>
              <a:t> </a:t>
            </a:r>
            <a:r>
              <a:rPr lang="fr-FR" altLang="ko-KR" dirty="0" err="1"/>
              <a:t>needed</a:t>
            </a:r>
            <a:r>
              <a:rPr lang="fr-FR" altLang="ko-KR" dirty="0"/>
              <a:t> for S-Stem registration?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6483554" cy="4351338"/>
          </a:xfrm>
        </p:spPr>
        <p:txBody>
          <a:bodyPr>
            <a:normAutofit/>
          </a:bodyPr>
          <a:lstStyle/>
          <a:p>
            <a:r>
              <a:rPr lang="en-US" dirty="0"/>
              <a:t>We need the uniqueness of S-Stem-AE-ID in the M2M SP domain</a:t>
            </a:r>
          </a:p>
          <a:p>
            <a:pPr lvl="1"/>
            <a:r>
              <a:rPr lang="en-US" dirty="0"/>
              <a:t>with the other dedicated resource type other than </a:t>
            </a:r>
            <a:r>
              <a:rPr lang="en-US" i="1" dirty="0" err="1"/>
              <a:t>AEAnnc</a:t>
            </a:r>
            <a:endParaRPr lang="en-US" i="1" dirty="0"/>
          </a:p>
          <a:p>
            <a:pPr lvl="1"/>
            <a:r>
              <a:rPr lang="en-US" dirty="0"/>
              <a:t>for example, </a:t>
            </a:r>
            <a:r>
              <a:rPr lang="en-US" i="1" dirty="0" err="1"/>
              <a:t>SStemAEID</a:t>
            </a:r>
            <a:r>
              <a:rPr lang="en-US" i="1" dirty="0"/>
              <a:t> </a:t>
            </a:r>
            <a:r>
              <a:rPr lang="en-US" dirty="0"/>
              <a:t>resource type only allowed for IN-CSE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sstemid</a:t>
            </a:r>
            <a:r>
              <a:rPr lang="en-US" dirty="0"/>
              <a:t> of the successfully created &lt;</a:t>
            </a:r>
            <a:r>
              <a:rPr lang="en-US" i="1" dirty="0" err="1"/>
              <a:t>SStemAEID</a:t>
            </a:r>
            <a:r>
              <a:rPr lang="en-US" dirty="0"/>
              <a:t>&gt; resource can be used by the Registrar CSE</a:t>
            </a:r>
          </a:p>
          <a:p>
            <a:r>
              <a:rPr lang="en-US" dirty="0"/>
              <a:t>Let’s make it simple!</a:t>
            </a:r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F337B-A92D-5040-B512-8866A73D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250" y="1317996"/>
            <a:ext cx="5126563" cy="48510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B583A8-20AB-FE4C-B334-7ACB2F84F1DA}"/>
              </a:ext>
            </a:extLst>
          </p:cNvPr>
          <p:cNvSpPr/>
          <p:nvPr/>
        </p:nvSpPr>
        <p:spPr>
          <a:xfrm>
            <a:off x="8996218" y="3897745"/>
            <a:ext cx="2701410" cy="387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creation of &lt;</a:t>
            </a:r>
            <a:r>
              <a:rPr lang="en-US" sz="1100" dirty="0" err="1"/>
              <a:t>SStermAEID</a:t>
            </a:r>
            <a:r>
              <a:rPr lang="en-US" sz="1100" dirty="0"/>
              <a:t>&gt; resource with the </a:t>
            </a:r>
            <a:r>
              <a:rPr lang="en-US" sz="1100" i="1" dirty="0" err="1"/>
              <a:t>sstemid</a:t>
            </a:r>
            <a:r>
              <a:rPr lang="en-US" sz="1100" dirty="0"/>
              <a:t> attribute</a:t>
            </a:r>
          </a:p>
        </p:txBody>
      </p:sp>
    </p:spTree>
    <p:extLst>
      <p:ext uri="{BB962C8B-B14F-4D97-AF65-F5344CB8AC3E}">
        <p14:creationId xmlns:p14="http://schemas.microsoft.com/office/powerpoint/2010/main" val="326704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forward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rel-2 conformance testing</a:t>
            </a:r>
          </a:p>
          <a:p>
            <a:pPr lvl="1"/>
            <a:r>
              <a:rPr lang="en-US" dirty="0"/>
              <a:t>let’s take this &lt;</a:t>
            </a:r>
            <a:r>
              <a:rPr lang="en-US" dirty="0" err="1"/>
              <a:t>AEAnnc</a:t>
            </a:r>
            <a:r>
              <a:rPr lang="en-US" dirty="0"/>
              <a:t>&gt; resource involving S-Stem-AE-ID registration from the mandatory feature for the product profiles, for now</a:t>
            </a:r>
          </a:p>
          <a:p>
            <a:pPr lvl="1"/>
            <a:r>
              <a:rPr lang="en-US" dirty="0"/>
              <a:t>instead we can bring the </a:t>
            </a:r>
            <a:r>
              <a:rPr lang="en-US" dirty="0">
                <a:solidFill>
                  <a:srgbClr val="FF0000"/>
                </a:solidFill>
              </a:rPr>
              <a:t>SIMPLE</a:t>
            </a:r>
            <a:r>
              <a:rPr lang="en-US" dirty="0"/>
              <a:t> solution (as illustrated like in the previous slide) and can put that later</a:t>
            </a:r>
          </a:p>
          <a:p>
            <a:r>
              <a:rPr lang="en-US" dirty="0"/>
              <a:t>Then apply this also to the IOP and test it</a:t>
            </a:r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418</Words>
  <Application>Microsoft Macintosh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Myriad Pro</vt:lpstr>
      <vt:lpstr>Myriad Pro Light</vt:lpstr>
      <vt:lpstr>Arial</vt:lpstr>
      <vt:lpstr>Calibri</vt:lpstr>
      <vt:lpstr>Symbol</vt:lpstr>
      <vt:lpstr>Times New Roman</vt:lpstr>
      <vt:lpstr>Office Theme</vt:lpstr>
      <vt:lpstr>Discussion on  S-Stem-AD-ID registration</vt:lpstr>
      <vt:lpstr>The same discussion before</vt:lpstr>
      <vt:lpstr>What’s the situation?</vt:lpstr>
      <vt:lpstr>What’s needed for S-Stem registration?</vt:lpstr>
      <vt:lpstr>Way forward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SM SM</cp:lastModifiedBy>
  <cp:revision>37</cp:revision>
  <dcterms:created xsi:type="dcterms:W3CDTF">2017-09-21T15:46:31Z</dcterms:created>
  <dcterms:modified xsi:type="dcterms:W3CDTF">2019-05-24T16:30:24Z</dcterms:modified>
</cp:coreProperties>
</file>