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61" r:id="rId3"/>
    <p:sldId id="260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8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28E301-3DFA-4C73-9BFF-EDACBE8CE9B5}" type="datetimeFigureOut">
              <a:rPr lang="en-IN" smtClean="0"/>
              <a:t>23-09-2019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A05934-9E10-4F0A-88EF-5F62E8EA335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4509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2019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RDM-TDE Joint Meeting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WG1/WG3 Chair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449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Object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Share current status of test specifications</a:t>
            </a:r>
          </a:p>
          <a:p>
            <a:r>
              <a:rPr lang="en-US" dirty="0" smtClean="0"/>
              <a:t>Deduct test-related issues including developer relations</a:t>
            </a:r>
          </a:p>
          <a:p>
            <a:r>
              <a:rPr lang="en-US" dirty="0" smtClean="0"/>
              <a:t>Discuss focused functions of Rel-3/Rel-4 for testing </a:t>
            </a:r>
          </a:p>
          <a:p>
            <a:endParaRPr lang="en-US" dirty="0"/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195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TDE Test Specifications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TS-0017</a:t>
            </a:r>
          </a:p>
          <a:p>
            <a:r>
              <a:rPr lang="fr-FR" dirty="0" smtClean="0"/>
              <a:t>TS-0018</a:t>
            </a:r>
            <a:endParaRPr lang="fr-FR" dirty="0"/>
          </a:p>
          <a:p>
            <a:pPr lvl="0"/>
            <a:r>
              <a:rPr lang="en-US" dirty="0" smtClean="0"/>
              <a:t>TS-0025</a:t>
            </a:r>
            <a:endParaRPr lang="en-US" dirty="0"/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291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Developer relationship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Developer guides</a:t>
            </a:r>
          </a:p>
          <a:p>
            <a:pPr lvl="1"/>
            <a:r>
              <a:rPr lang="en-US" dirty="0" smtClean="0"/>
              <a:t>TR-0047-Developer_Guide_of_3GPP_Interworking</a:t>
            </a:r>
          </a:p>
          <a:p>
            <a:pPr lvl="1"/>
            <a:r>
              <a:rPr lang="en-US" dirty="0" smtClean="0"/>
              <a:t>TR-0051-oneM2M_API_guide</a:t>
            </a:r>
            <a:endParaRPr lang="en-US" dirty="0"/>
          </a:p>
          <a:p>
            <a:r>
              <a:rPr lang="en-US" dirty="0" smtClean="0"/>
              <a:t>Ideas/issues</a:t>
            </a:r>
          </a:p>
          <a:p>
            <a:pPr lvl="1"/>
            <a:r>
              <a:rPr lang="en-US" dirty="0" smtClean="0"/>
              <a:t>Hackathon events</a:t>
            </a:r>
          </a:p>
          <a:p>
            <a:pPr lvl="1"/>
            <a:endParaRPr lang="en-US" dirty="0"/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4913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43</Words>
  <Application>Microsoft Office PowerPoint</Application>
  <PresentationFormat>와이드스크린</PresentationFormat>
  <Paragraphs>19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Myriad Pro</vt:lpstr>
      <vt:lpstr>Myriad Pro Light</vt:lpstr>
      <vt:lpstr>Arial</vt:lpstr>
      <vt:lpstr>Calibri</vt:lpstr>
      <vt:lpstr>Office Theme</vt:lpstr>
      <vt:lpstr>RDM-TDE Joint Meeting</vt:lpstr>
      <vt:lpstr>Object</vt:lpstr>
      <vt:lpstr>TDE Test Specifications</vt:lpstr>
      <vt:lpstr>Developer relationship</vt:lpstr>
    </vt:vector>
  </TitlesOfParts>
  <Company>iconectiv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Han Andrew Min-gyu</cp:lastModifiedBy>
  <cp:revision>15</cp:revision>
  <dcterms:created xsi:type="dcterms:W3CDTF">2017-09-21T15:46:31Z</dcterms:created>
  <dcterms:modified xsi:type="dcterms:W3CDTF">2019-09-23T00:22:28Z</dcterms:modified>
</cp:coreProperties>
</file>